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798" r:id="rId2"/>
    <p:sldId id="796" r:id="rId3"/>
    <p:sldId id="874" r:id="rId4"/>
    <p:sldId id="896" r:id="rId5"/>
    <p:sldId id="879" r:id="rId6"/>
    <p:sldId id="897" r:id="rId7"/>
    <p:sldId id="880" r:id="rId8"/>
    <p:sldId id="881" r:id="rId9"/>
    <p:sldId id="894" r:id="rId10"/>
  </p:sldIdLst>
  <p:sldSz cx="9144000" cy="6858000" type="screen4x3"/>
  <p:notesSz cx="9296400" cy="7010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3A"/>
    <a:srgbClr val="00FF99"/>
    <a:srgbClr val="009900"/>
    <a:srgbClr val="FF9900"/>
    <a:srgbClr val="669900"/>
    <a:srgbClr val="FF0000"/>
    <a:srgbClr val="6F3505"/>
    <a:srgbClr val="94460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1D399F-88CF-4B62-9ABA-1C058E7C3C9E}" type="doc">
      <dgm:prSet loTypeId="urn:microsoft.com/office/officeart/2005/8/layout/radial2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AAD432C5-4705-44B5-906E-E71EEEA1C3B1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669900"/>
        </a:solidFill>
      </dgm:spPr>
      <dgm:t>
        <a:bodyPr/>
        <a:lstStyle/>
        <a:p>
          <a:pPr rtl="0"/>
          <a:r>
            <a:rPr lang="es-CO" sz="2000" b="1" dirty="0" smtClean="0"/>
            <a:t>Alianza por la Salud Pública</a:t>
          </a:r>
          <a:br>
            <a:rPr lang="es-CO" sz="2000" b="1" dirty="0" smtClean="0"/>
          </a:br>
          <a:r>
            <a:rPr lang="es-CO" sz="2000" b="1" dirty="0" smtClean="0"/>
            <a:t/>
          </a:r>
          <a:br>
            <a:rPr lang="es-CO" sz="2000" b="1" dirty="0" smtClean="0"/>
          </a:br>
          <a:r>
            <a:rPr lang="es-CO" sz="2000" b="1" dirty="0" smtClean="0"/>
            <a:t>Resolución 1201 de 2009</a:t>
          </a:r>
          <a:endParaRPr lang="es-CO" sz="2000" b="1" dirty="0"/>
        </a:p>
      </dgm:t>
    </dgm:pt>
    <dgm:pt modelId="{F2598FFA-2959-4A32-A066-E5339A0E1063}" type="parTrans" cxnId="{D96F301C-5EF4-4992-91A7-D6A32F7177F4}">
      <dgm:prSet/>
      <dgm:spPr/>
      <dgm:t>
        <a:bodyPr/>
        <a:lstStyle/>
        <a:p>
          <a:endParaRPr lang="es-CO"/>
        </a:p>
      </dgm:t>
    </dgm:pt>
    <dgm:pt modelId="{80D46BAB-3EE0-4360-B80B-F3173E2D0717}" type="sibTrans" cxnId="{D96F301C-5EF4-4992-91A7-D6A32F7177F4}">
      <dgm:prSet/>
      <dgm:spPr/>
      <dgm:t>
        <a:bodyPr/>
        <a:lstStyle/>
        <a:p>
          <a:endParaRPr lang="es-CO"/>
        </a:p>
      </dgm:t>
    </dgm:pt>
    <dgm:pt modelId="{1794C301-F561-4D21-A61A-7EFC31736A02}" type="pres">
      <dgm:prSet presAssocID="{C41D399F-88CF-4B62-9ABA-1C058E7C3C9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B75AB33-5722-463E-BDDC-A8412CCA5570}" type="pres">
      <dgm:prSet presAssocID="{C41D399F-88CF-4B62-9ABA-1C058E7C3C9E}" presName="cycle" presStyleCnt="0"/>
      <dgm:spPr/>
    </dgm:pt>
    <dgm:pt modelId="{DDCE215C-E99A-4BF6-9FB8-6CEF93B39133}" type="pres">
      <dgm:prSet presAssocID="{C41D399F-88CF-4B62-9ABA-1C058E7C3C9E}" presName="centerShape" presStyleCnt="0"/>
      <dgm:spPr/>
    </dgm:pt>
    <dgm:pt modelId="{5A59675F-DC30-4FF8-8DED-FDA5F42BF44C}" type="pres">
      <dgm:prSet presAssocID="{C41D399F-88CF-4B62-9ABA-1C058E7C3C9E}" presName="connSite" presStyleLbl="node1" presStyleIdx="0" presStyleCnt="2"/>
      <dgm:spPr/>
    </dgm:pt>
    <dgm:pt modelId="{6ECE63AE-CE3F-494F-A70C-C29E66922800}" type="pres">
      <dgm:prSet presAssocID="{C41D399F-88CF-4B62-9ABA-1C058E7C3C9E}" presName="visible" presStyleLbl="node1" presStyleIdx="0" presStyleCnt="2" custScaleX="136042" custScaleY="126580" custLinFactNeighborX="255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3B3CCE0-EE98-4095-8B5A-DBC83723E246}" type="pres">
      <dgm:prSet presAssocID="{F2598FFA-2959-4A32-A066-E5339A0E1063}" presName="Name25" presStyleLbl="parChTrans1D1" presStyleIdx="0" presStyleCnt="1"/>
      <dgm:spPr/>
      <dgm:t>
        <a:bodyPr/>
        <a:lstStyle/>
        <a:p>
          <a:endParaRPr lang="es-CO"/>
        </a:p>
      </dgm:t>
    </dgm:pt>
    <dgm:pt modelId="{BD581E47-AB30-4A2C-98EF-0DDF96EB0578}" type="pres">
      <dgm:prSet presAssocID="{AAD432C5-4705-44B5-906E-E71EEEA1C3B1}" presName="node" presStyleCnt="0"/>
      <dgm:spPr/>
    </dgm:pt>
    <dgm:pt modelId="{B86C101F-F480-4B39-B7BB-58885D57A3A5}" type="pres">
      <dgm:prSet presAssocID="{AAD432C5-4705-44B5-906E-E71EEEA1C3B1}" presName="parentNode" presStyleLbl="node1" presStyleIdx="1" presStyleCnt="2" custScaleX="190655" custScaleY="147606" custLinFactX="35386" custLinFactNeighborX="100000" custLinFactNeighborY="3954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BB23978-36F6-437E-9175-1041BEBC5585}" type="pres">
      <dgm:prSet presAssocID="{AAD432C5-4705-44B5-906E-E71EEEA1C3B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96F301C-5EF4-4992-91A7-D6A32F7177F4}" srcId="{C41D399F-88CF-4B62-9ABA-1C058E7C3C9E}" destId="{AAD432C5-4705-44B5-906E-E71EEEA1C3B1}" srcOrd="0" destOrd="0" parTransId="{F2598FFA-2959-4A32-A066-E5339A0E1063}" sibTransId="{80D46BAB-3EE0-4360-B80B-F3173E2D0717}"/>
    <dgm:cxn modelId="{35080917-4CDA-490F-B253-DE40F3ECF149}" type="presOf" srcId="{F2598FFA-2959-4A32-A066-E5339A0E1063}" destId="{F3B3CCE0-EE98-4095-8B5A-DBC83723E246}" srcOrd="0" destOrd="0" presId="urn:microsoft.com/office/officeart/2005/8/layout/radial2"/>
    <dgm:cxn modelId="{965560FD-488C-4A7A-A578-72C702F5EE03}" type="presOf" srcId="{AAD432C5-4705-44B5-906E-E71EEEA1C3B1}" destId="{B86C101F-F480-4B39-B7BB-58885D57A3A5}" srcOrd="0" destOrd="0" presId="urn:microsoft.com/office/officeart/2005/8/layout/radial2"/>
    <dgm:cxn modelId="{7EEF9DEA-A1AB-4E6B-9238-8ABCCC976BA7}" type="presOf" srcId="{C41D399F-88CF-4B62-9ABA-1C058E7C3C9E}" destId="{1794C301-F561-4D21-A61A-7EFC31736A02}" srcOrd="0" destOrd="0" presId="urn:microsoft.com/office/officeart/2005/8/layout/radial2"/>
    <dgm:cxn modelId="{6DABBB45-5D43-4197-A0B5-FD84CE57E389}" type="presParOf" srcId="{1794C301-F561-4D21-A61A-7EFC31736A02}" destId="{BB75AB33-5722-463E-BDDC-A8412CCA5570}" srcOrd="0" destOrd="0" presId="urn:microsoft.com/office/officeart/2005/8/layout/radial2"/>
    <dgm:cxn modelId="{48E71007-ECC2-4984-90FE-947FB0DFBE25}" type="presParOf" srcId="{BB75AB33-5722-463E-BDDC-A8412CCA5570}" destId="{DDCE215C-E99A-4BF6-9FB8-6CEF93B39133}" srcOrd="0" destOrd="0" presId="urn:microsoft.com/office/officeart/2005/8/layout/radial2"/>
    <dgm:cxn modelId="{6525F245-5099-46E3-963A-73D60A07B890}" type="presParOf" srcId="{DDCE215C-E99A-4BF6-9FB8-6CEF93B39133}" destId="{5A59675F-DC30-4FF8-8DED-FDA5F42BF44C}" srcOrd="0" destOrd="0" presId="urn:microsoft.com/office/officeart/2005/8/layout/radial2"/>
    <dgm:cxn modelId="{D18A35D3-6197-465C-BEA9-1C3251B84C1D}" type="presParOf" srcId="{DDCE215C-E99A-4BF6-9FB8-6CEF93B39133}" destId="{6ECE63AE-CE3F-494F-A70C-C29E66922800}" srcOrd="1" destOrd="0" presId="urn:microsoft.com/office/officeart/2005/8/layout/radial2"/>
    <dgm:cxn modelId="{20D58109-F195-4F03-BEFD-982FB44795AA}" type="presParOf" srcId="{BB75AB33-5722-463E-BDDC-A8412CCA5570}" destId="{F3B3CCE0-EE98-4095-8B5A-DBC83723E246}" srcOrd="1" destOrd="0" presId="urn:microsoft.com/office/officeart/2005/8/layout/radial2"/>
    <dgm:cxn modelId="{DA05B745-A35B-4C34-B68C-68059027BE9B}" type="presParOf" srcId="{BB75AB33-5722-463E-BDDC-A8412CCA5570}" destId="{BD581E47-AB30-4A2C-98EF-0DDF96EB0578}" srcOrd="2" destOrd="0" presId="urn:microsoft.com/office/officeart/2005/8/layout/radial2"/>
    <dgm:cxn modelId="{F108B5D2-0C97-4D21-8741-78C3B48AFA49}" type="presParOf" srcId="{BD581E47-AB30-4A2C-98EF-0DDF96EB0578}" destId="{B86C101F-F480-4B39-B7BB-58885D57A3A5}" srcOrd="0" destOrd="0" presId="urn:microsoft.com/office/officeart/2005/8/layout/radial2"/>
    <dgm:cxn modelId="{FD3653FE-3448-4150-8603-50B3F49F8794}" type="presParOf" srcId="{BD581E47-AB30-4A2C-98EF-0DDF96EB0578}" destId="{EBB23978-36F6-437E-9175-1041BEBC558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5FB96-61C0-4FE7-BF1F-F325BBC39DFD}" type="doc">
      <dgm:prSet loTypeId="urn:microsoft.com/office/officeart/2005/8/layout/targe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2D9B8AAE-E777-4ACC-AA58-D854FE6FC14D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213A"/>
              </a:solidFill>
            </a:rPr>
            <a:t>Marzo 5 -  Práctica Salud Pública- Ministerio de Salud</a:t>
          </a:r>
        </a:p>
      </dgm:t>
    </dgm:pt>
    <dgm:pt modelId="{208F6351-A549-4B10-9ABC-6B366B0D562D}" type="parTrans" cxnId="{B23EF87C-33D6-49E6-9584-4569DFA83F34}">
      <dgm:prSet/>
      <dgm:spPr/>
      <dgm:t>
        <a:bodyPr/>
        <a:lstStyle/>
        <a:p>
          <a:endParaRPr lang="es-CO"/>
        </a:p>
      </dgm:t>
    </dgm:pt>
    <dgm:pt modelId="{70CDA6C7-A4CA-4E12-8F48-A5AA043838B4}" type="sibTrans" cxnId="{B23EF87C-33D6-49E6-9584-4569DFA83F34}">
      <dgm:prSet/>
      <dgm:spPr/>
      <dgm:t>
        <a:bodyPr/>
        <a:lstStyle/>
        <a:p>
          <a:endParaRPr lang="es-CO"/>
        </a:p>
      </dgm:t>
    </dgm:pt>
    <dgm:pt modelId="{FFD164FF-EA6B-4370-B603-9849D71E01DD}">
      <dgm:prSet phldrT="[Texto]" custT="1"/>
      <dgm:spPr/>
      <dgm:t>
        <a:bodyPr/>
        <a:lstStyle/>
        <a:p>
          <a:endParaRPr lang="es-CO"/>
        </a:p>
      </dgm:t>
    </dgm:pt>
    <dgm:pt modelId="{E4303FAE-78D2-4D9F-98F1-3F96F53BA0DB}" type="parTrans" cxnId="{B40A66DC-E413-4EBD-BDA7-CCF7E34D6048}">
      <dgm:prSet/>
      <dgm:spPr/>
      <dgm:t>
        <a:bodyPr/>
        <a:lstStyle/>
        <a:p>
          <a:endParaRPr lang="es-CO"/>
        </a:p>
      </dgm:t>
    </dgm:pt>
    <dgm:pt modelId="{87AF46C7-F73B-4977-BB34-9E298766FDEB}" type="sibTrans" cxnId="{B40A66DC-E413-4EBD-BDA7-CCF7E34D6048}">
      <dgm:prSet/>
      <dgm:spPr/>
      <dgm:t>
        <a:bodyPr/>
        <a:lstStyle/>
        <a:p>
          <a:endParaRPr lang="es-CO"/>
        </a:p>
      </dgm:t>
    </dgm:pt>
    <dgm:pt modelId="{B233D443-DF52-45AF-8CF1-CDB57D8DAA4D}">
      <dgm:prSet phldrT="[Texto]" custT="1"/>
      <dgm:spPr/>
      <dgm:t>
        <a:bodyPr/>
        <a:lstStyle/>
        <a:p>
          <a:pPr algn="ctr"/>
          <a:r>
            <a:rPr lang="es-ES" sz="2000" dirty="0" smtClean="0">
              <a:solidFill>
                <a:srgbClr val="00213A"/>
              </a:solidFill>
            </a:rPr>
            <a:t>Abril 2 -  Clínica Colombia</a:t>
          </a:r>
        </a:p>
      </dgm:t>
    </dgm:pt>
    <dgm:pt modelId="{EBD9D294-4C85-4286-A342-420C0427913F}" type="parTrans" cxnId="{FD9630A2-8D34-4F6D-9708-DD472DD164B7}">
      <dgm:prSet/>
      <dgm:spPr/>
      <dgm:t>
        <a:bodyPr/>
        <a:lstStyle/>
        <a:p>
          <a:endParaRPr lang="es-CO"/>
        </a:p>
      </dgm:t>
    </dgm:pt>
    <dgm:pt modelId="{EE676FE4-65BF-4FB7-A03C-A1ACCC1C18BD}" type="sibTrans" cxnId="{FD9630A2-8D34-4F6D-9708-DD472DD164B7}">
      <dgm:prSet/>
      <dgm:spPr/>
      <dgm:t>
        <a:bodyPr/>
        <a:lstStyle/>
        <a:p>
          <a:endParaRPr lang="es-CO"/>
        </a:p>
      </dgm:t>
    </dgm:pt>
    <dgm:pt modelId="{D8901CC7-583B-4B2B-B59C-B1A12C51EAD6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213A"/>
              </a:solidFill>
            </a:rPr>
            <a:t>Mayo 7- Fundación Universitaria Área Andina</a:t>
          </a:r>
        </a:p>
      </dgm:t>
    </dgm:pt>
    <dgm:pt modelId="{CE92FD1E-6435-4921-8A97-37A4CAC0580B}" type="parTrans" cxnId="{98C2CFCC-D6FB-4688-8422-479DFDB0E6B7}">
      <dgm:prSet/>
      <dgm:spPr/>
      <dgm:t>
        <a:bodyPr/>
        <a:lstStyle/>
        <a:p>
          <a:endParaRPr lang="es-CO"/>
        </a:p>
      </dgm:t>
    </dgm:pt>
    <dgm:pt modelId="{CD384C08-2B53-4C0F-AADE-408803E5762B}" type="sibTrans" cxnId="{98C2CFCC-D6FB-4688-8422-479DFDB0E6B7}">
      <dgm:prSet/>
      <dgm:spPr/>
      <dgm:t>
        <a:bodyPr/>
        <a:lstStyle/>
        <a:p>
          <a:endParaRPr lang="es-CO"/>
        </a:p>
      </dgm:t>
    </dgm:pt>
    <dgm:pt modelId="{783F1BAF-6FC6-4E0B-A08F-36B39AD79957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213A"/>
              </a:solidFill>
            </a:rPr>
            <a:t>Junio 4 – Escuela Colombiana de carreras Industriales</a:t>
          </a:r>
        </a:p>
      </dgm:t>
    </dgm:pt>
    <dgm:pt modelId="{2676982C-8E18-4827-BDA2-EB9FE6087CB5}" type="parTrans" cxnId="{C59AE4D5-3B86-4E05-9A62-A16810489D02}">
      <dgm:prSet/>
      <dgm:spPr/>
      <dgm:t>
        <a:bodyPr/>
        <a:lstStyle/>
        <a:p>
          <a:endParaRPr lang="es-CO"/>
        </a:p>
      </dgm:t>
    </dgm:pt>
    <dgm:pt modelId="{40F18511-2648-46B9-B405-389328B0637C}" type="sibTrans" cxnId="{C59AE4D5-3B86-4E05-9A62-A16810489D02}">
      <dgm:prSet/>
      <dgm:spPr/>
      <dgm:t>
        <a:bodyPr/>
        <a:lstStyle/>
        <a:p>
          <a:endParaRPr lang="es-CO"/>
        </a:p>
      </dgm:t>
    </dgm:pt>
    <dgm:pt modelId="{3F6818D1-AB12-421A-842C-0E4AAEE3B9EA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213A"/>
              </a:solidFill>
            </a:rPr>
            <a:t>Julio 23- U. Manuela Beltran</a:t>
          </a:r>
        </a:p>
      </dgm:t>
    </dgm:pt>
    <dgm:pt modelId="{0138AE48-F551-47C4-B8BF-4671A4229B58}" type="parTrans" cxnId="{86BE7B4E-CEC3-4617-8811-3AD4A460036F}">
      <dgm:prSet/>
      <dgm:spPr/>
      <dgm:t>
        <a:bodyPr/>
        <a:lstStyle/>
        <a:p>
          <a:endParaRPr lang="es-CO"/>
        </a:p>
      </dgm:t>
    </dgm:pt>
    <dgm:pt modelId="{3D6905C0-EF15-4DBF-BC76-CCAD4D9597C8}" type="sibTrans" cxnId="{86BE7B4E-CEC3-4617-8811-3AD4A460036F}">
      <dgm:prSet/>
      <dgm:spPr/>
      <dgm:t>
        <a:bodyPr/>
        <a:lstStyle/>
        <a:p>
          <a:endParaRPr lang="es-CO"/>
        </a:p>
      </dgm:t>
    </dgm:pt>
    <dgm:pt modelId="{E9A437C5-0E1C-48A1-A478-541E8F795343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213A"/>
              </a:solidFill>
            </a:rPr>
            <a:t>Agosto 13-  U. San Martin. </a:t>
          </a:r>
          <a:r>
            <a:rPr lang="es-ES" sz="2000" dirty="0" err="1" smtClean="0">
              <a:solidFill>
                <a:srgbClr val="00213A"/>
              </a:solidFill>
            </a:rPr>
            <a:t>Cra</a:t>
          </a:r>
          <a:r>
            <a:rPr lang="es-ES" sz="2000" dirty="0" smtClean="0">
              <a:solidFill>
                <a:srgbClr val="00213A"/>
              </a:solidFill>
            </a:rPr>
            <a:t> 14 80-35.</a:t>
          </a:r>
        </a:p>
      </dgm:t>
    </dgm:pt>
    <dgm:pt modelId="{C53D5227-7112-49D5-A466-406FD827E0F2}" type="parTrans" cxnId="{AA3FE8FF-E5DB-4056-845D-DFF9506DD0C1}">
      <dgm:prSet/>
      <dgm:spPr/>
      <dgm:t>
        <a:bodyPr/>
        <a:lstStyle/>
        <a:p>
          <a:endParaRPr lang="es-CO"/>
        </a:p>
      </dgm:t>
    </dgm:pt>
    <dgm:pt modelId="{092FDE8D-DCD7-459D-AD13-A34C625979CF}" type="sibTrans" cxnId="{AA3FE8FF-E5DB-4056-845D-DFF9506DD0C1}">
      <dgm:prSet/>
      <dgm:spPr/>
      <dgm:t>
        <a:bodyPr/>
        <a:lstStyle/>
        <a:p>
          <a:endParaRPr lang="es-CO"/>
        </a:p>
      </dgm:t>
    </dgm:pt>
    <dgm:pt modelId="{747F77F1-8E19-4D41-8B44-DA4D0FE939C2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213A"/>
              </a:solidFill>
            </a:rPr>
            <a:t> Septiembre 3,     FUCS- Sede Castellana</a:t>
          </a:r>
        </a:p>
      </dgm:t>
    </dgm:pt>
    <dgm:pt modelId="{C51A19E5-58FD-4E8C-A050-DB6FBAE3E470}" type="parTrans" cxnId="{A7A6AF29-9447-4F03-B8D8-F633E8F58FB1}">
      <dgm:prSet/>
      <dgm:spPr/>
      <dgm:t>
        <a:bodyPr/>
        <a:lstStyle/>
        <a:p>
          <a:endParaRPr lang="es-CO"/>
        </a:p>
      </dgm:t>
    </dgm:pt>
    <dgm:pt modelId="{75D57829-C349-4FD7-9428-9E170FE65C03}" type="sibTrans" cxnId="{A7A6AF29-9447-4F03-B8D8-F633E8F58FB1}">
      <dgm:prSet/>
      <dgm:spPr/>
      <dgm:t>
        <a:bodyPr/>
        <a:lstStyle/>
        <a:p>
          <a:endParaRPr lang="es-CO"/>
        </a:p>
      </dgm:t>
    </dgm:pt>
    <dgm:pt modelId="{0461DCCB-BC47-4A38-AECF-3BEEDD1FBE71}">
      <dgm:prSet phldrT="[Texto]" custT="1"/>
      <dgm:spPr/>
      <dgm:t>
        <a:bodyPr/>
        <a:lstStyle/>
        <a:p>
          <a:endParaRPr lang="es-CO"/>
        </a:p>
      </dgm:t>
    </dgm:pt>
    <dgm:pt modelId="{06E39914-9EDF-4B5D-9FF0-A445B22C2898}" type="parTrans" cxnId="{9DDD96D5-C9D8-46BE-9137-24273D98F09C}">
      <dgm:prSet/>
      <dgm:spPr/>
      <dgm:t>
        <a:bodyPr/>
        <a:lstStyle/>
        <a:p>
          <a:endParaRPr lang="es-CO"/>
        </a:p>
      </dgm:t>
    </dgm:pt>
    <dgm:pt modelId="{03EB77A1-5E75-4345-BD63-193D4A19D676}" type="sibTrans" cxnId="{9DDD96D5-C9D8-46BE-9137-24273D98F09C}">
      <dgm:prSet/>
      <dgm:spPr/>
      <dgm:t>
        <a:bodyPr/>
        <a:lstStyle/>
        <a:p>
          <a:endParaRPr lang="es-CO"/>
        </a:p>
      </dgm:t>
    </dgm:pt>
    <dgm:pt modelId="{2BA0BD80-1444-4260-B779-144B89B84047}">
      <dgm:prSet phldrT="[Texto]" custT="1"/>
      <dgm:spPr/>
      <dgm:t>
        <a:bodyPr/>
        <a:lstStyle/>
        <a:p>
          <a:endParaRPr lang="es-CO"/>
        </a:p>
      </dgm:t>
    </dgm:pt>
    <dgm:pt modelId="{EB213A2D-E19F-4543-98B8-497CF5EC51F1}" type="parTrans" cxnId="{F13BDBA2-BBD3-4929-A9EC-E3899A6088DB}">
      <dgm:prSet/>
      <dgm:spPr/>
      <dgm:t>
        <a:bodyPr/>
        <a:lstStyle/>
        <a:p>
          <a:endParaRPr lang="es-CO"/>
        </a:p>
      </dgm:t>
    </dgm:pt>
    <dgm:pt modelId="{53500787-F152-40DC-8B93-B6A6869581C7}" type="sibTrans" cxnId="{F13BDBA2-BBD3-4929-A9EC-E3899A6088DB}">
      <dgm:prSet/>
      <dgm:spPr/>
      <dgm:t>
        <a:bodyPr/>
        <a:lstStyle/>
        <a:p>
          <a:endParaRPr lang="es-CO"/>
        </a:p>
      </dgm:t>
    </dgm:pt>
    <dgm:pt modelId="{D3A2095C-7ED8-43BB-B0BF-1FEB19F24FA0}">
      <dgm:prSet phldrT="[Texto]" custT="1"/>
      <dgm:spPr/>
      <dgm:t>
        <a:bodyPr/>
        <a:lstStyle/>
        <a:p>
          <a:endParaRPr lang="es-CO"/>
        </a:p>
      </dgm:t>
    </dgm:pt>
    <dgm:pt modelId="{1AEE5D1A-7D5E-42F7-B279-9C2A5E9E9DD2}" type="parTrans" cxnId="{64144EE8-06B9-4E29-9A47-F15AB85C56B5}">
      <dgm:prSet/>
      <dgm:spPr/>
      <dgm:t>
        <a:bodyPr/>
        <a:lstStyle/>
        <a:p>
          <a:endParaRPr lang="es-CO"/>
        </a:p>
      </dgm:t>
    </dgm:pt>
    <dgm:pt modelId="{436805FB-0F99-4BB9-B8E0-5F0FECDDBC56}" type="sibTrans" cxnId="{64144EE8-06B9-4E29-9A47-F15AB85C56B5}">
      <dgm:prSet/>
      <dgm:spPr/>
      <dgm:t>
        <a:bodyPr/>
        <a:lstStyle/>
        <a:p>
          <a:endParaRPr lang="es-CO"/>
        </a:p>
      </dgm:t>
    </dgm:pt>
    <dgm:pt modelId="{D849CE57-F270-4AC4-9879-36DC18E37501}" type="pres">
      <dgm:prSet presAssocID="{05A5FB96-61C0-4FE7-BF1F-F325BBC39D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947F6F9-ECE1-4A97-A0DA-9E7687D65C29}" type="pres">
      <dgm:prSet presAssocID="{2D9B8AAE-E777-4ACC-AA58-D854FE6FC14D}" presName="circle1" presStyleLbl="node1" presStyleIdx="0" presStyleCnt="7"/>
      <dgm:spPr/>
    </dgm:pt>
    <dgm:pt modelId="{8AF9D3D6-352D-4C90-86BB-A8D4FA8EB63F}" type="pres">
      <dgm:prSet presAssocID="{2D9B8AAE-E777-4ACC-AA58-D854FE6FC14D}" presName="space" presStyleCnt="0"/>
      <dgm:spPr/>
    </dgm:pt>
    <dgm:pt modelId="{D392232F-7B15-4246-8A8C-EA977082CDB2}" type="pres">
      <dgm:prSet presAssocID="{2D9B8AAE-E777-4ACC-AA58-D854FE6FC14D}" presName="rect1" presStyleLbl="alignAcc1" presStyleIdx="0" presStyleCnt="7" custLinFactNeighborX="-234" custLinFactNeighborY="-856"/>
      <dgm:spPr/>
      <dgm:t>
        <a:bodyPr/>
        <a:lstStyle/>
        <a:p>
          <a:endParaRPr lang="es-CO"/>
        </a:p>
      </dgm:t>
    </dgm:pt>
    <dgm:pt modelId="{ACC08A33-CE64-4668-AE3F-B775D96A2BD2}" type="pres">
      <dgm:prSet presAssocID="{B233D443-DF52-45AF-8CF1-CDB57D8DAA4D}" presName="vertSpace2" presStyleLbl="node1" presStyleIdx="0" presStyleCnt="7"/>
      <dgm:spPr/>
    </dgm:pt>
    <dgm:pt modelId="{AC4C75CC-161B-43FE-8318-64A694F63F6F}" type="pres">
      <dgm:prSet presAssocID="{B233D443-DF52-45AF-8CF1-CDB57D8DAA4D}" presName="circle2" presStyleLbl="node1" presStyleIdx="1" presStyleCnt="7"/>
      <dgm:spPr/>
    </dgm:pt>
    <dgm:pt modelId="{D1A12F3E-1A39-489A-BDED-C12742A97975}" type="pres">
      <dgm:prSet presAssocID="{B233D443-DF52-45AF-8CF1-CDB57D8DAA4D}" presName="rect2" presStyleLbl="alignAcc1" presStyleIdx="1" presStyleCnt="7"/>
      <dgm:spPr/>
      <dgm:t>
        <a:bodyPr/>
        <a:lstStyle/>
        <a:p>
          <a:endParaRPr lang="es-CO"/>
        </a:p>
      </dgm:t>
    </dgm:pt>
    <dgm:pt modelId="{9FF36141-00B4-4F64-8A47-3FC6978BFA6C}" type="pres">
      <dgm:prSet presAssocID="{D8901CC7-583B-4B2B-B59C-B1A12C51EAD6}" presName="vertSpace3" presStyleLbl="node1" presStyleIdx="1" presStyleCnt="7"/>
      <dgm:spPr/>
    </dgm:pt>
    <dgm:pt modelId="{25390BC8-08FC-42D8-8B17-2D68C1D6DD14}" type="pres">
      <dgm:prSet presAssocID="{D8901CC7-583B-4B2B-B59C-B1A12C51EAD6}" presName="circle3" presStyleLbl="node1" presStyleIdx="2" presStyleCnt="7"/>
      <dgm:spPr/>
    </dgm:pt>
    <dgm:pt modelId="{614DACB0-4E4B-4F75-B2B1-161915F9E6F7}" type="pres">
      <dgm:prSet presAssocID="{D8901CC7-583B-4B2B-B59C-B1A12C51EAD6}" presName="rect3" presStyleLbl="alignAcc1" presStyleIdx="2" presStyleCnt="7"/>
      <dgm:spPr/>
      <dgm:t>
        <a:bodyPr/>
        <a:lstStyle/>
        <a:p>
          <a:endParaRPr lang="es-CO"/>
        </a:p>
      </dgm:t>
    </dgm:pt>
    <dgm:pt modelId="{80FCC368-C601-4025-A235-E818D9DF677D}" type="pres">
      <dgm:prSet presAssocID="{783F1BAF-6FC6-4E0B-A08F-36B39AD79957}" presName="vertSpace4" presStyleLbl="node1" presStyleIdx="2" presStyleCnt="7"/>
      <dgm:spPr/>
    </dgm:pt>
    <dgm:pt modelId="{942E86A2-41AF-4C35-AA5C-30DFA00D584D}" type="pres">
      <dgm:prSet presAssocID="{783F1BAF-6FC6-4E0B-A08F-36B39AD79957}" presName="circle4" presStyleLbl="node1" presStyleIdx="3" presStyleCnt="7"/>
      <dgm:spPr/>
    </dgm:pt>
    <dgm:pt modelId="{AFE30678-05FD-47D2-B64A-CF87F5778A41}" type="pres">
      <dgm:prSet presAssocID="{783F1BAF-6FC6-4E0B-A08F-36B39AD79957}" presName="rect4" presStyleLbl="alignAcc1" presStyleIdx="3" presStyleCnt="7"/>
      <dgm:spPr/>
      <dgm:t>
        <a:bodyPr/>
        <a:lstStyle/>
        <a:p>
          <a:endParaRPr lang="es-CO"/>
        </a:p>
      </dgm:t>
    </dgm:pt>
    <dgm:pt modelId="{6EDBDA9E-FBFD-4E2A-A164-FE80D87CD214}" type="pres">
      <dgm:prSet presAssocID="{3F6818D1-AB12-421A-842C-0E4AAEE3B9EA}" presName="vertSpace5" presStyleLbl="node1" presStyleIdx="3" presStyleCnt="7"/>
      <dgm:spPr/>
    </dgm:pt>
    <dgm:pt modelId="{1F83031C-1DB0-4613-B65D-B47C5B1C1D64}" type="pres">
      <dgm:prSet presAssocID="{3F6818D1-AB12-421A-842C-0E4AAEE3B9EA}" presName="circle5" presStyleLbl="node1" presStyleIdx="4" presStyleCnt="7"/>
      <dgm:spPr/>
    </dgm:pt>
    <dgm:pt modelId="{923F0861-8540-4179-910C-B1206B7E560E}" type="pres">
      <dgm:prSet presAssocID="{3F6818D1-AB12-421A-842C-0E4AAEE3B9EA}" presName="rect5" presStyleLbl="alignAcc1" presStyleIdx="4" presStyleCnt="7"/>
      <dgm:spPr/>
      <dgm:t>
        <a:bodyPr/>
        <a:lstStyle/>
        <a:p>
          <a:endParaRPr lang="es-CO"/>
        </a:p>
      </dgm:t>
    </dgm:pt>
    <dgm:pt modelId="{C8287CBA-FB8B-4EB0-A906-B9481E9BC84F}" type="pres">
      <dgm:prSet presAssocID="{E9A437C5-0E1C-48A1-A478-541E8F795343}" presName="vertSpace6" presStyleLbl="node1" presStyleIdx="4" presStyleCnt="7"/>
      <dgm:spPr/>
    </dgm:pt>
    <dgm:pt modelId="{7CF5A390-0189-46D9-8AA7-7FC78CB30F53}" type="pres">
      <dgm:prSet presAssocID="{E9A437C5-0E1C-48A1-A478-541E8F795343}" presName="circle6" presStyleLbl="node1" presStyleIdx="5" presStyleCnt="7"/>
      <dgm:spPr/>
    </dgm:pt>
    <dgm:pt modelId="{1229DFFF-101C-4CA2-A0E3-5D7E1E8086E7}" type="pres">
      <dgm:prSet presAssocID="{E9A437C5-0E1C-48A1-A478-541E8F795343}" presName="rect6" presStyleLbl="alignAcc1" presStyleIdx="5" presStyleCnt="7"/>
      <dgm:spPr/>
      <dgm:t>
        <a:bodyPr/>
        <a:lstStyle/>
        <a:p>
          <a:endParaRPr lang="es-CO"/>
        </a:p>
      </dgm:t>
    </dgm:pt>
    <dgm:pt modelId="{68EFD5D8-88DE-4CFB-9A6C-2C8644C70CB4}" type="pres">
      <dgm:prSet presAssocID="{747F77F1-8E19-4D41-8B44-DA4D0FE939C2}" presName="vertSpace7" presStyleLbl="node1" presStyleIdx="5" presStyleCnt="7"/>
      <dgm:spPr/>
    </dgm:pt>
    <dgm:pt modelId="{D920BD5B-44B1-47D5-ACC3-3139A8C0DDE9}" type="pres">
      <dgm:prSet presAssocID="{747F77F1-8E19-4D41-8B44-DA4D0FE939C2}" presName="circle7" presStyleLbl="node1" presStyleIdx="6" presStyleCnt="7"/>
      <dgm:spPr/>
    </dgm:pt>
    <dgm:pt modelId="{C7581295-9B51-4F7C-92ED-3B232C030CBD}" type="pres">
      <dgm:prSet presAssocID="{747F77F1-8E19-4D41-8B44-DA4D0FE939C2}" presName="rect7" presStyleLbl="alignAcc1" presStyleIdx="6" presStyleCnt="7" custScaleX="100000" custLinFactNeighborX="4773" custLinFactNeighborY="3737"/>
      <dgm:spPr/>
      <dgm:t>
        <a:bodyPr/>
        <a:lstStyle/>
        <a:p>
          <a:endParaRPr lang="es-CO"/>
        </a:p>
      </dgm:t>
    </dgm:pt>
    <dgm:pt modelId="{839DDF43-2D8A-4884-9B9C-BF2400384546}" type="pres">
      <dgm:prSet presAssocID="{2D9B8AAE-E777-4ACC-AA58-D854FE6FC14D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55EEBC-68A3-4F52-9472-396D060B2099}" type="pres">
      <dgm:prSet presAssocID="{B233D443-DF52-45AF-8CF1-CDB57D8DAA4D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C68D7C-FB20-4108-AE39-D601FE18F204}" type="pres">
      <dgm:prSet presAssocID="{D8901CC7-583B-4B2B-B59C-B1A12C51EAD6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C1E346-8B79-421D-B69F-63E6420FC22D}" type="pres">
      <dgm:prSet presAssocID="{783F1BAF-6FC6-4E0B-A08F-36B39AD79957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AD94B5D-D87E-49B9-9EA2-B54A138D3F5E}" type="pres">
      <dgm:prSet presAssocID="{3F6818D1-AB12-421A-842C-0E4AAEE3B9EA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8EAEAC-8C8C-4FCB-B9B7-710A79F4ACB8}" type="pres">
      <dgm:prSet presAssocID="{E9A437C5-0E1C-48A1-A478-541E8F795343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BD497C-8C97-4084-AF1F-419240A04044}" type="pres">
      <dgm:prSet presAssocID="{747F77F1-8E19-4D41-8B44-DA4D0FE939C2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7A6AF29-9447-4F03-B8D8-F633E8F58FB1}" srcId="{05A5FB96-61C0-4FE7-BF1F-F325BBC39DFD}" destId="{747F77F1-8E19-4D41-8B44-DA4D0FE939C2}" srcOrd="6" destOrd="0" parTransId="{C51A19E5-58FD-4E8C-A050-DB6FBAE3E470}" sibTransId="{75D57829-C349-4FD7-9428-9E170FE65C03}"/>
    <dgm:cxn modelId="{3F7E6096-26E6-4A6F-8F74-09944320F73F}" type="presOf" srcId="{3F6818D1-AB12-421A-842C-0E4AAEE3B9EA}" destId="{923F0861-8540-4179-910C-B1206B7E560E}" srcOrd="0" destOrd="0" presId="urn:microsoft.com/office/officeart/2005/8/layout/target3"/>
    <dgm:cxn modelId="{2D8A9DEF-BCB8-47AD-BF8D-6924E7CB4989}" type="presOf" srcId="{D8901CC7-583B-4B2B-B59C-B1A12C51EAD6}" destId="{614DACB0-4E4B-4F75-B2B1-161915F9E6F7}" srcOrd="0" destOrd="0" presId="urn:microsoft.com/office/officeart/2005/8/layout/target3"/>
    <dgm:cxn modelId="{64144EE8-06B9-4E29-9A47-F15AB85C56B5}" srcId="{05A5FB96-61C0-4FE7-BF1F-F325BBC39DFD}" destId="{D3A2095C-7ED8-43BB-B0BF-1FEB19F24FA0}" srcOrd="9" destOrd="0" parTransId="{1AEE5D1A-7D5E-42F7-B279-9C2A5E9E9DD2}" sibTransId="{436805FB-0F99-4BB9-B8E0-5F0FECDDBC56}"/>
    <dgm:cxn modelId="{86BE7B4E-CEC3-4617-8811-3AD4A460036F}" srcId="{05A5FB96-61C0-4FE7-BF1F-F325BBC39DFD}" destId="{3F6818D1-AB12-421A-842C-0E4AAEE3B9EA}" srcOrd="4" destOrd="0" parTransId="{0138AE48-F551-47C4-B8BF-4671A4229B58}" sibTransId="{3D6905C0-EF15-4DBF-BC76-CCAD4D9597C8}"/>
    <dgm:cxn modelId="{9B1E093B-324E-4907-B168-5DA72A2F00AF}" type="presOf" srcId="{B233D443-DF52-45AF-8CF1-CDB57D8DAA4D}" destId="{D1A12F3E-1A39-489A-BDED-C12742A97975}" srcOrd="0" destOrd="0" presId="urn:microsoft.com/office/officeart/2005/8/layout/target3"/>
    <dgm:cxn modelId="{9E3E4FBD-22EA-4995-BB6B-487E50EA5451}" type="presOf" srcId="{747F77F1-8E19-4D41-8B44-DA4D0FE939C2}" destId="{10BD497C-8C97-4084-AF1F-419240A04044}" srcOrd="1" destOrd="0" presId="urn:microsoft.com/office/officeart/2005/8/layout/target3"/>
    <dgm:cxn modelId="{E92FE174-A816-47D7-BBD6-728FA1B5D7D2}" type="presOf" srcId="{2D9B8AAE-E777-4ACC-AA58-D854FE6FC14D}" destId="{839DDF43-2D8A-4884-9B9C-BF2400384546}" srcOrd="1" destOrd="0" presId="urn:microsoft.com/office/officeart/2005/8/layout/target3"/>
    <dgm:cxn modelId="{09926335-E390-4319-840C-1A6A112A795D}" type="presOf" srcId="{B233D443-DF52-45AF-8CF1-CDB57D8DAA4D}" destId="{2555EEBC-68A3-4F52-9472-396D060B2099}" srcOrd="1" destOrd="0" presId="urn:microsoft.com/office/officeart/2005/8/layout/target3"/>
    <dgm:cxn modelId="{F13BDBA2-BBD3-4929-A9EC-E3899A6088DB}" srcId="{05A5FB96-61C0-4FE7-BF1F-F325BBC39DFD}" destId="{2BA0BD80-1444-4260-B779-144B89B84047}" srcOrd="8" destOrd="0" parTransId="{EB213A2D-E19F-4543-98B8-497CF5EC51F1}" sibTransId="{53500787-F152-40DC-8B93-B6A6869581C7}"/>
    <dgm:cxn modelId="{72BA9240-3609-4704-ACB3-9E10F86DDEBC}" type="presOf" srcId="{783F1BAF-6FC6-4E0B-A08F-36B39AD79957}" destId="{B0C1E346-8B79-421D-B69F-63E6420FC22D}" srcOrd="1" destOrd="0" presId="urn:microsoft.com/office/officeart/2005/8/layout/target3"/>
    <dgm:cxn modelId="{B40A66DC-E413-4EBD-BDA7-CCF7E34D6048}" srcId="{05A5FB96-61C0-4FE7-BF1F-F325BBC39DFD}" destId="{FFD164FF-EA6B-4370-B603-9849D71E01DD}" srcOrd="10" destOrd="0" parTransId="{E4303FAE-78D2-4D9F-98F1-3F96F53BA0DB}" sibTransId="{87AF46C7-F73B-4977-BB34-9E298766FDEB}"/>
    <dgm:cxn modelId="{FD9630A2-8D34-4F6D-9708-DD472DD164B7}" srcId="{05A5FB96-61C0-4FE7-BF1F-F325BBC39DFD}" destId="{B233D443-DF52-45AF-8CF1-CDB57D8DAA4D}" srcOrd="1" destOrd="0" parTransId="{EBD9D294-4C85-4286-A342-420C0427913F}" sibTransId="{EE676FE4-65BF-4FB7-A03C-A1ACCC1C18BD}"/>
    <dgm:cxn modelId="{9DDD96D5-C9D8-46BE-9137-24273D98F09C}" srcId="{05A5FB96-61C0-4FE7-BF1F-F325BBC39DFD}" destId="{0461DCCB-BC47-4A38-AECF-3BEEDD1FBE71}" srcOrd="7" destOrd="0" parTransId="{06E39914-9EDF-4B5D-9FF0-A445B22C2898}" sibTransId="{03EB77A1-5E75-4345-BD63-193D4A19D676}"/>
    <dgm:cxn modelId="{21D8013A-7CDB-476B-B9D1-1C6BE0790947}" type="presOf" srcId="{D8901CC7-583B-4B2B-B59C-B1A12C51EAD6}" destId="{DEC68D7C-FB20-4108-AE39-D601FE18F204}" srcOrd="1" destOrd="0" presId="urn:microsoft.com/office/officeart/2005/8/layout/target3"/>
    <dgm:cxn modelId="{C59AE4D5-3B86-4E05-9A62-A16810489D02}" srcId="{05A5FB96-61C0-4FE7-BF1F-F325BBC39DFD}" destId="{783F1BAF-6FC6-4E0B-A08F-36B39AD79957}" srcOrd="3" destOrd="0" parTransId="{2676982C-8E18-4827-BDA2-EB9FE6087CB5}" sibTransId="{40F18511-2648-46B9-B405-389328B0637C}"/>
    <dgm:cxn modelId="{C61A2C92-3AD5-487D-B3B2-5E4AE9ECBA0D}" type="presOf" srcId="{3F6818D1-AB12-421A-842C-0E4AAEE3B9EA}" destId="{FAD94B5D-D87E-49B9-9EA2-B54A138D3F5E}" srcOrd="1" destOrd="0" presId="urn:microsoft.com/office/officeart/2005/8/layout/target3"/>
    <dgm:cxn modelId="{0FEC71CF-F843-41BE-AA40-C0E72B51EBB9}" type="presOf" srcId="{783F1BAF-6FC6-4E0B-A08F-36B39AD79957}" destId="{AFE30678-05FD-47D2-B64A-CF87F5778A41}" srcOrd="0" destOrd="0" presId="urn:microsoft.com/office/officeart/2005/8/layout/target3"/>
    <dgm:cxn modelId="{98C2CFCC-D6FB-4688-8422-479DFDB0E6B7}" srcId="{05A5FB96-61C0-4FE7-BF1F-F325BBC39DFD}" destId="{D8901CC7-583B-4B2B-B59C-B1A12C51EAD6}" srcOrd="2" destOrd="0" parTransId="{CE92FD1E-6435-4921-8A97-37A4CAC0580B}" sibTransId="{CD384C08-2B53-4C0F-AADE-408803E5762B}"/>
    <dgm:cxn modelId="{AA3FE8FF-E5DB-4056-845D-DFF9506DD0C1}" srcId="{05A5FB96-61C0-4FE7-BF1F-F325BBC39DFD}" destId="{E9A437C5-0E1C-48A1-A478-541E8F795343}" srcOrd="5" destOrd="0" parTransId="{C53D5227-7112-49D5-A466-406FD827E0F2}" sibTransId="{092FDE8D-DCD7-459D-AD13-A34C625979CF}"/>
    <dgm:cxn modelId="{9B11C0E0-3CC8-4043-AE5F-59EEA9D88816}" type="presOf" srcId="{747F77F1-8E19-4D41-8B44-DA4D0FE939C2}" destId="{C7581295-9B51-4F7C-92ED-3B232C030CBD}" srcOrd="0" destOrd="0" presId="urn:microsoft.com/office/officeart/2005/8/layout/target3"/>
    <dgm:cxn modelId="{22DA076F-B6B4-4916-A4D0-A668E80EEDAE}" type="presOf" srcId="{05A5FB96-61C0-4FE7-BF1F-F325BBC39DFD}" destId="{D849CE57-F270-4AC4-9879-36DC18E37501}" srcOrd="0" destOrd="0" presId="urn:microsoft.com/office/officeart/2005/8/layout/target3"/>
    <dgm:cxn modelId="{0E89D266-C573-492D-A0D2-7B41230E5BF7}" type="presOf" srcId="{2D9B8AAE-E777-4ACC-AA58-D854FE6FC14D}" destId="{D392232F-7B15-4246-8A8C-EA977082CDB2}" srcOrd="0" destOrd="0" presId="urn:microsoft.com/office/officeart/2005/8/layout/target3"/>
    <dgm:cxn modelId="{B23EF87C-33D6-49E6-9584-4569DFA83F34}" srcId="{05A5FB96-61C0-4FE7-BF1F-F325BBC39DFD}" destId="{2D9B8AAE-E777-4ACC-AA58-D854FE6FC14D}" srcOrd="0" destOrd="0" parTransId="{208F6351-A549-4B10-9ABC-6B366B0D562D}" sibTransId="{70CDA6C7-A4CA-4E12-8F48-A5AA043838B4}"/>
    <dgm:cxn modelId="{92A3F3BC-7B5F-445F-A654-DD2CFBF01EC3}" type="presOf" srcId="{E9A437C5-0E1C-48A1-A478-541E8F795343}" destId="{1229DFFF-101C-4CA2-A0E3-5D7E1E8086E7}" srcOrd="0" destOrd="0" presId="urn:microsoft.com/office/officeart/2005/8/layout/target3"/>
    <dgm:cxn modelId="{567A5EBC-96F1-4D7D-B6B9-55714354D571}" type="presOf" srcId="{E9A437C5-0E1C-48A1-A478-541E8F795343}" destId="{EA8EAEAC-8C8C-4FCB-B9B7-710A79F4ACB8}" srcOrd="1" destOrd="0" presId="urn:microsoft.com/office/officeart/2005/8/layout/target3"/>
    <dgm:cxn modelId="{A6CD66F2-8D99-4335-980C-52A3AE31D32B}" type="presParOf" srcId="{D849CE57-F270-4AC4-9879-36DC18E37501}" destId="{1947F6F9-ECE1-4A97-A0DA-9E7687D65C29}" srcOrd="0" destOrd="0" presId="urn:microsoft.com/office/officeart/2005/8/layout/target3"/>
    <dgm:cxn modelId="{D7A7AE27-4758-4627-B50A-B96390299E9D}" type="presParOf" srcId="{D849CE57-F270-4AC4-9879-36DC18E37501}" destId="{8AF9D3D6-352D-4C90-86BB-A8D4FA8EB63F}" srcOrd="1" destOrd="0" presId="urn:microsoft.com/office/officeart/2005/8/layout/target3"/>
    <dgm:cxn modelId="{E543EF02-59A3-4010-915E-D7EE31D1B393}" type="presParOf" srcId="{D849CE57-F270-4AC4-9879-36DC18E37501}" destId="{D392232F-7B15-4246-8A8C-EA977082CDB2}" srcOrd="2" destOrd="0" presId="urn:microsoft.com/office/officeart/2005/8/layout/target3"/>
    <dgm:cxn modelId="{6E745C11-F633-447F-A3D9-96237FD8A7D8}" type="presParOf" srcId="{D849CE57-F270-4AC4-9879-36DC18E37501}" destId="{ACC08A33-CE64-4668-AE3F-B775D96A2BD2}" srcOrd="3" destOrd="0" presId="urn:microsoft.com/office/officeart/2005/8/layout/target3"/>
    <dgm:cxn modelId="{174137C9-0B7F-421F-A56F-B8956A542320}" type="presParOf" srcId="{D849CE57-F270-4AC4-9879-36DC18E37501}" destId="{AC4C75CC-161B-43FE-8318-64A694F63F6F}" srcOrd="4" destOrd="0" presId="urn:microsoft.com/office/officeart/2005/8/layout/target3"/>
    <dgm:cxn modelId="{19DA1E7F-D0C2-47AD-B1B4-D421D412D321}" type="presParOf" srcId="{D849CE57-F270-4AC4-9879-36DC18E37501}" destId="{D1A12F3E-1A39-489A-BDED-C12742A97975}" srcOrd="5" destOrd="0" presId="urn:microsoft.com/office/officeart/2005/8/layout/target3"/>
    <dgm:cxn modelId="{84E87D86-6865-461E-97E8-48BB041B0645}" type="presParOf" srcId="{D849CE57-F270-4AC4-9879-36DC18E37501}" destId="{9FF36141-00B4-4F64-8A47-3FC6978BFA6C}" srcOrd="6" destOrd="0" presId="urn:microsoft.com/office/officeart/2005/8/layout/target3"/>
    <dgm:cxn modelId="{B7312F45-7335-48EA-BED4-F2F3F8528D5C}" type="presParOf" srcId="{D849CE57-F270-4AC4-9879-36DC18E37501}" destId="{25390BC8-08FC-42D8-8B17-2D68C1D6DD14}" srcOrd="7" destOrd="0" presId="urn:microsoft.com/office/officeart/2005/8/layout/target3"/>
    <dgm:cxn modelId="{F7FB86F0-B66A-4F7A-B210-114DAB140FFC}" type="presParOf" srcId="{D849CE57-F270-4AC4-9879-36DC18E37501}" destId="{614DACB0-4E4B-4F75-B2B1-161915F9E6F7}" srcOrd="8" destOrd="0" presId="urn:microsoft.com/office/officeart/2005/8/layout/target3"/>
    <dgm:cxn modelId="{B37F139E-C817-431D-9584-82C2A60A0018}" type="presParOf" srcId="{D849CE57-F270-4AC4-9879-36DC18E37501}" destId="{80FCC368-C601-4025-A235-E818D9DF677D}" srcOrd="9" destOrd="0" presId="urn:microsoft.com/office/officeart/2005/8/layout/target3"/>
    <dgm:cxn modelId="{C003B2D2-ECF7-407A-B0EC-531F45F2DD0A}" type="presParOf" srcId="{D849CE57-F270-4AC4-9879-36DC18E37501}" destId="{942E86A2-41AF-4C35-AA5C-30DFA00D584D}" srcOrd="10" destOrd="0" presId="urn:microsoft.com/office/officeart/2005/8/layout/target3"/>
    <dgm:cxn modelId="{8559CE15-1514-4954-A7BA-E5DA9E34BB40}" type="presParOf" srcId="{D849CE57-F270-4AC4-9879-36DC18E37501}" destId="{AFE30678-05FD-47D2-B64A-CF87F5778A41}" srcOrd="11" destOrd="0" presId="urn:microsoft.com/office/officeart/2005/8/layout/target3"/>
    <dgm:cxn modelId="{D508FB81-FE5B-4F3A-A065-4F22516AE793}" type="presParOf" srcId="{D849CE57-F270-4AC4-9879-36DC18E37501}" destId="{6EDBDA9E-FBFD-4E2A-A164-FE80D87CD214}" srcOrd="12" destOrd="0" presId="urn:microsoft.com/office/officeart/2005/8/layout/target3"/>
    <dgm:cxn modelId="{1F706851-2E12-480B-B4C6-6039E59FF586}" type="presParOf" srcId="{D849CE57-F270-4AC4-9879-36DC18E37501}" destId="{1F83031C-1DB0-4613-B65D-B47C5B1C1D64}" srcOrd="13" destOrd="0" presId="urn:microsoft.com/office/officeart/2005/8/layout/target3"/>
    <dgm:cxn modelId="{7F22A30A-59C2-4A21-9B70-F8D3EDAFC454}" type="presParOf" srcId="{D849CE57-F270-4AC4-9879-36DC18E37501}" destId="{923F0861-8540-4179-910C-B1206B7E560E}" srcOrd="14" destOrd="0" presId="urn:microsoft.com/office/officeart/2005/8/layout/target3"/>
    <dgm:cxn modelId="{B1F888B5-56B7-43B3-9DA7-4BD10493F420}" type="presParOf" srcId="{D849CE57-F270-4AC4-9879-36DC18E37501}" destId="{C8287CBA-FB8B-4EB0-A906-B9481E9BC84F}" srcOrd="15" destOrd="0" presId="urn:microsoft.com/office/officeart/2005/8/layout/target3"/>
    <dgm:cxn modelId="{2D6BA1FE-E73C-4D2E-BCAA-4EADCDF86A9F}" type="presParOf" srcId="{D849CE57-F270-4AC4-9879-36DC18E37501}" destId="{7CF5A390-0189-46D9-8AA7-7FC78CB30F53}" srcOrd="16" destOrd="0" presId="urn:microsoft.com/office/officeart/2005/8/layout/target3"/>
    <dgm:cxn modelId="{436FC1AB-BA55-4587-AE50-231131E2634F}" type="presParOf" srcId="{D849CE57-F270-4AC4-9879-36DC18E37501}" destId="{1229DFFF-101C-4CA2-A0E3-5D7E1E8086E7}" srcOrd="17" destOrd="0" presId="urn:microsoft.com/office/officeart/2005/8/layout/target3"/>
    <dgm:cxn modelId="{664C4591-3D01-4380-BAEA-C983BD3A7241}" type="presParOf" srcId="{D849CE57-F270-4AC4-9879-36DC18E37501}" destId="{68EFD5D8-88DE-4CFB-9A6C-2C8644C70CB4}" srcOrd="18" destOrd="0" presId="urn:microsoft.com/office/officeart/2005/8/layout/target3"/>
    <dgm:cxn modelId="{68AFCFB6-5EC2-4EFB-8D20-538D70A11793}" type="presParOf" srcId="{D849CE57-F270-4AC4-9879-36DC18E37501}" destId="{D920BD5B-44B1-47D5-ACC3-3139A8C0DDE9}" srcOrd="19" destOrd="0" presId="urn:microsoft.com/office/officeart/2005/8/layout/target3"/>
    <dgm:cxn modelId="{732C744F-84E7-4F04-9E8D-B3A9D7D08E90}" type="presParOf" srcId="{D849CE57-F270-4AC4-9879-36DC18E37501}" destId="{C7581295-9B51-4F7C-92ED-3B232C030CBD}" srcOrd="20" destOrd="0" presId="urn:microsoft.com/office/officeart/2005/8/layout/target3"/>
    <dgm:cxn modelId="{F25896A5-9D75-4293-8C02-4E6A2E42DF1D}" type="presParOf" srcId="{D849CE57-F270-4AC4-9879-36DC18E37501}" destId="{839DDF43-2D8A-4884-9B9C-BF2400384546}" srcOrd="21" destOrd="0" presId="urn:microsoft.com/office/officeart/2005/8/layout/target3"/>
    <dgm:cxn modelId="{662D18AA-7191-4D7E-80CA-358746C9AEB3}" type="presParOf" srcId="{D849CE57-F270-4AC4-9879-36DC18E37501}" destId="{2555EEBC-68A3-4F52-9472-396D060B2099}" srcOrd="22" destOrd="0" presId="urn:microsoft.com/office/officeart/2005/8/layout/target3"/>
    <dgm:cxn modelId="{D314C4DA-58AE-47EB-B922-30355E88E12A}" type="presParOf" srcId="{D849CE57-F270-4AC4-9879-36DC18E37501}" destId="{DEC68D7C-FB20-4108-AE39-D601FE18F204}" srcOrd="23" destOrd="0" presId="urn:microsoft.com/office/officeart/2005/8/layout/target3"/>
    <dgm:cxn modelId="{0F9397D4-5D15-4FD8-9203-D865944288F7}" type="presParOf" srcId="{D849CE57-F270-4AC4-9879-36DC18E37501}" destId="{B0C1E346-8B79-421D-B69F-63E6420FC22D}" srcOrd="24" destOrd="0" presId="urn:microsoft.com/office/officeart/2005/8/layout/target3"/>
    <dgm:cxn modelId="{DF11C052-C9C3-48B7-A4E9-1166A43E84EB}" type="presParOf" srcId="{D849CE57-F270-4AC4-9879-36DC18E37501}" destId="{FAD94B5D-D87E-49B9-9EA2-B54A138D3F5E}" srcOrd="25" destOrd="0" presId="urn:microsoft.com/office/officeart/2005/8/layout/target3"/>
    <dgm:cxn modelId="{12B27D20-CD04-4199-A1D4-5BCC5E70E92F}" type="presParOf" srcId="{D849CE57-F270-4AC4-9879-36DC18E37501}" destId="{EA8EAEAC-8C8C-4FCB-B9B7-710A79F4ACB8}" srcOrd="26" destOrd="0" presId="urn:microsoft.com/office/officeart/2005/8/layout/target3"/>
    <dgm:cxn modelId="{40F7A569-72B7-4209-9CA8-94215EB75ADB}" type="presParOf" srcId="{D849CE57-F270-4AC4-9879-36DC18E37501}" destId="{10BD497C-8C97-4084-AF1F-419240A04044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A5FB96-61C0-4FE7-BF1F-F325BBC39DFD}" type="doc">
      <dgm:prSet loTypeId="urn:microsoft.com/office/officeart/2005/8/layout/targe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2D9B8AAE-E777-4ACC-AA58-D854FE6FC14D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213A"/>
              </a:solidFill>
            </a:rPr>
            <a:t>Octubre 1 -    Universidad del Rosario..</a:t>
          </a:r>
        </a:p>
      </dgm:t>
    </dgm:pt>
    <dgm:pt modelId="{208F6351-A549-4B10-9ABC-6B366B0D562D}" type="parTrans" cxnId="{B23EF87C-33D6-49E6-9584-4569DFA83F34}">
      <dgm:prSet/>
      <dgm:spPr/>
      <dgm:t>
        <a:bodyPr/>
        <a:lstStyle/>
        <a:p>
          <a:endParaRPr lang="es-CO"/>
        </a:p>
      </dgm:t>
    </dgm:pt>
    <dgm:pt modelId="{70CDA6C7-A4CA-4E12-8F48-A5AA043838B4}" type="sibTrans" cxnId="{B23EF87C-33D6-49E6-9584-4569DFA83F34}">
      <dgm:prSet/>
      <dgm:spPr/>
      <dgm:t>
        <a:bodyPr/>
        <a:lstStyle/>
        <a:p>
          <a:endParaRPr lang="es-CO"/>
        </a:p>
      </dgm:t>
    </dgm:pt>
    <dgm:pt modelId="{037D7CFB-AEDC-4847-9483-3BE91A1D79E7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213A"/>
              </a:solidFill>
            </a:rPr>
            <a:t>Noviembre 5 - Universidad del Bosque</a:t>
          </a:r>
        </a:p>
      </dgm:t>
    </dgm:pt>
    <dgm:pt modelId="{DF853032-7F56-476B-8F85-068C1AEEA668}" type="parTrans" cxnId="{E95E1567-DB00-41B2-8F97-81BB314D3053}">
      <dgm:prSet/>
      <dgm:spPr/>
      <dgm:t>
        <a:bodyPr/>
        <a:lstStyle/>
        <a:p>
          <a:endParaRPr lang="es-CO"/>
        </a:p>
      </dgm:t>
    </dgm:pt>
    <dgm:pt modelId="{B0077814-F93D-42B7-824D-B3C4BEAF6993}" type="sibTrans" cxnId="{E95E1567-DB00-41B2-8F97-81BB314D3053}">
      <dgm:prSet/>
      <dgm:spPr/>
      <dgm:t>
        <a:bodyPr/>
        <a:lstStyle/>
        <a:p>
          <a:endParaRPr lang="es-CO"/>
        </a:p>
      </dgm:t>
    </dgm:pt>
    <dgm:pt modelId="{F8FB4112-FCD7-4A18-B821-90B19E797147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213A"/>
              </a:solidFill>
            </a:rPr>
            <a:t> Diciembre -10 Fundación Universitaria San Martin</a:t>
          </a:r>
        </a:p>
      </dgm:t>
    </dgm:pt>
    <dgm:pt modelId="{AC0CFF49-6C1D-4C73-97C3-2E5B4A1EA9C8}" type="parTrans" cxnId="{0793642E-0E56-465E-AD04-945AE31D2EF7}">
      <dgm:prSet/>
      <dgm:spPr/>
      <dgm:t>
        <a:bodyPr/>
        <a:lstStyle/>
        <a:p>
          <a:endParaRPr lang="es-CO"/>
        </a:p>
      </dgm:t>
    </dgm:pt>
    <dgm:pt modelId="{3C8D8622-27C0-4C4A-9E1C-B6DCD23E2C11}" type="sibTrans" cxnId="{0793642E-0E56-465E-AD04-945AE31D2EF7}">
      <dgm:prSet/>
      <dgm:spPr/>
      <dgm:t>
        <a:bodyPr/>
        <a:lstStyle/>
        <a:p>
          <a:endParaRPr lang="es-CO"/>
        </a:p>
      </dgm:t>
    </dgm:pt>
    <dgm:pt modelId="{42107D88-F726-445D-BB45-E9F8DB5FF0C3}">
      <dgm:prSet phldrT="[Texto]" custT="1"/>
      <dgm:spPr/>
      <dgm:t>
        <a:bodyPr/>
        <a:lstStyle/>
        <a:p>
          <a:r>
            <a:rPr lang="es-ES" sz="2000" b="1" dirty="0" smtClean="0">
              <a:solidFill>
                <a:srgbClr val="00213A"/>
              </a:solidFill>
            </a:rPr>
            <a:t>Congreso Anual y  Simposio de Investigaciones: Agosto 29 de 2014. </a:t>
          </a:r>
          <a:endParaRPr lang="es-ES" sz="2000" dirty="0" smtClean="0">
            <a:solidFill>
              <a:srgbClr val="00213A"/>
            </a:solidFill>
          </a:endParaRPr>
        </a:p>
      </dgm:t>
    </dgm:pt>
    <dgm:pt modelId="{1532C6F7-C15E-4F28-BD6C-4AB8D9E0AF0F}" type="parTrans" cxnId="{81862540-C498-466C-8086-90C82CFBEC97}">
      <dgm:prSet/>
      <dgm:spPr/>
      <dgm:t>
        <a:bodyPr/>
        <a:lstStyle/>
        <a:p>
          <a:endParaRPr lang="es-CO"/>
        </a:p>
      </dgm:t>
    </dgm:pt>
    <dgm:pt modelId="{4A72EBC1-A930-4C12-BD2B-0D95B14CBDCE}" type="sibTrans" cxnId="{81862540-C498-466C-8086-90C82CFBEC97}">
      <dgm:prSet/>
      <dgm:spPr/>
      <dgm:t>
        <a:bodyPr/>
        <a:lstStyle/>
        <a:p>
          <a:endParaRPr lang="es-CO"/>
        </a:p>
      </dgm:t>
    </dgm:pt>
    <dgm:pt modelId="{D849CE57-F270-4AC4-9879-36DC18E37501}" type="pres">
      <dgm:prSet presAssocID="{05A5FB96-61C0-4FE7-BF1F-F325BBC39D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947F6F9-ECE1-4A97-A0DA-9E7687D65C29}" type="pres">
      <dgm:prSet presAssocID="{2D9B8AAE-E777-4ACC-AA58-D854FE6FC14D}" presName="circle1" presStyleLbl="node1" presStyleIdx="0" presStyleCnt="4"/>
      <dgm:spPr/>
    </dgm:pt>
    <dgm:pt modelId="{8AF9D3D6-352D-4C90-86BB-A8D4FA8EB63F}" type="pres">
      <dgm:prSet presAssocID="{2D9B8AAE-E777-4ACC-AA58-D854FE6FC14D}" presName="space" presStyleCnt="0"/>
      <dgm:spPr/>
    </dgm:pt>
    <dgm:pt modelId="{D392232F-7B15-4246-8A8C-EA977082CDB2}" type="pres">
      <dgm:prSet presAssocID="{2D9B8AAE-E777-4ACC-AA58-D854FE6FC14D}" presName="rect1" presStyleLbl="alignAcc1" presStyleIdx="0" presStyleCnt="4" custLinFactNeighborX="546"/>
      <dgm:spPr/>
      <dgm:t>
        <a:bodyPr/>
        <a:lstStyle/>
        <a:p>
          <a:endParaRPr lang="es-CO"/>
        </a:p>
      </dgm:t>
    </dgm:pt>
    <dgm:pt modelId="{E82E99ED-556F-4C5F-962D-7751FDF9D1A2}" type="pres">
      <dgm:prSet presAssocID="{037D7CFB-AEDC-4847-9483-3BE91A1D79E7}" presName="vertSpace2" presStyleLbl="node1" presStyleIdx="0" presStyleCnt="4"/>
      <dgm:spPr/>
    </dgm:pt>
    <dgm:pt modelId="{1B4990A5-96FD-4CC3-8597-3EBBB1519963}" type="pres">
      <dgm:prSet presAssocID="{037D7CFB-AEDC-4847-9483-3BE91A1D79E7}" presName="circle2" presStyleLbl="node1" presStyleIdx="1" presStyleCnt="4" custScaleY="101606"/>
      <dgm:spPr/>
    </dgm:pt>
    <dgm:pt modelId="{78B54460-0A5B-45FF-905F-13325D859FC6}" type="pres">
      <dgm:prSet presAssocID="{037D7CFB-AEDC-4847-9483-3BE91A1D79E7}" presName="rect2" presStyleLbl="alignAcc1" presStyleIdx="1" presStyleCnt="4" custScaleX="100000" custScaleY="112038" custLinFactNeighborX="-546" custLinFactNeighborY="6701"/>
      <dgm:spPr/>
      <dgm:t>
        <a:bodyPr/>
        <a:lstStyle/>
        <a:p>
          <a:endParaRPr lang="es-CO"/>
        </a:p>
      </dgm:t>
    </dgm:pt>
    <dgm:pt modelId="{5016E41A-0DD1-49A7-ABDE-464C59B1A585}" type="pres">
      <dgm:prSet presAssocID="{F8FB4112-FCD7-4A18-B821-90B19E797147}" presName="vertSpace3" presStyleLbl="node1" presStyleIdx="1" presStyleCnt="4"/>
      <dgm:spPr/>
    </dgm:pt>
    <dgm:pt modelId="{078341A2-90A1-41FD-8A3E-B57270496ED0}" type="pres">
      <dgm:prSet presAssocID="{F8FB4112-FCD7-4A18-B821-90B19E797147}" presName="circle3" presStyleLbl="node1" presStyleIdx="2" presStyleCnt="4"/>
      <dgm:spPr/>
    </dgm:pt>
    <dgm:pt modelId="{B453406D-A37E-4914-86BF-416F5E342BAF}" type="pres">
      <dgm:prSet presAssocID="{F8FB4112-FCD7-4A18-B821-90B19E797147}" presName="rect3" presStyleLbl="alignAcc1" presStyleIdx="2" presStyleCnt="4" custScaleX="100000" custScaleY="96579"/>
      <dgm:spPr/>
      <dgm:t>
        <a:bodyPr/>
        <a:lstStyle/>
        <a:p>
          <a:endParaRPr lang="es-CO"/>
        </a:p>
      </dgm:t>
    </dgm:pt>
    <dgm:pt modelId="{4DC4B182-AA55-4E68-AA1D-FFF17276EB6C}" type="pres">
      <dgm:prSet presAssocID="{42107D88-F726-445D-BB45-E9F8DB5FF0C3}" presName="vertSpace4" presStyleLbl="node1" presStyleIdx="2" presStyleCnt="4"/>
      <dgm:spPr/>
    </dgm:pt>
    <dgm:pt modelId="{75FFD613-5744-47D5-886E-E22E406A576B}" type="pres">
      <dgm:prSet presAssocID="{42107D88-F726-445D-BB45-E9F8DB5FF0C3}" presName="circle4" presStyleLbl="node1" presStyleIdx="3" presStyleCnt="4"/>
      <dgm:spPr/>
    </dgm:pt>
    <dgm:pt modelId="{AD05103F-9758-4587-91A7-9ABCBB3D5D91}" type="pres">
      <dgm:prSet presAssocID="{42107D88-F726-445D-BB45-E9F8DB5FF0C3}" presName="rect4" presStyleLbl="alignAcc1" presStyleIdx="3" presStyleCnt="4"/>
      <dgm:spPr/>
      <dgm:t>
        <a:bodyPr/>
        <a:lstStyle/>
        <a:p>
          <a:endParaRPr lang="es-CO"/>
        </a:p>
      </dgm:t>
    </dgm:pt>
    <dgm:pt modelId="{839DDF43-2D8A-4884-9B9C-BF2400384546}" type="pres">
      <dgm:prSet presAssocID="{2D9B8AAE-E777-4ACC-AA58-D854FE6FC14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F1CE9A2-109D-44CC-B3B1-99A436B8F206}" type="pres">
      <dgm:prSet presAssocID="{037D7CFB-AEDC-4847-9483-3BE91A1D79E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961A2B-35BE-4995-8F52-B4D7ECF27A9C}" type="pres">
      <dgm:prSet presAssocID="{F8FB4112-FCD7-4A18-B821-90B19E797147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AF287C-30CD-434E-88A5-BF2740D653D1}" type="pres">
      <dgm:prSet presAssocID="{42107D88-F726-445D-BB45-E9F8DB5FF0C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550C996-E7A0-4B7B-8325-AC4216BCC097}" type="presOf" srcId="{2D9B8AAE-E777-4ACC-AA58-D854FE6FC14D}" destId="{839DDF43-2D8A-4884-9B9C-BF2400384546}" srcOrd="1" destOrd="0" presId="urn:microsoft.com/office/officeart/2005/8/layout/target3"/>
    <dgm:cxn modelId="{B23EF87C-33D6-49E6-9584-4569DFA83F34}" srcId="{05A5FB96-61C0-4FE7-BF1F-F325BBC39DFD}" destId="{2D9B8AAE-E777-4ACC-AA58-D854FE6FC14D}" srcOrd="0" destOrd="0" parTransId="{208F6351-A549-4B10-9ABC-6B366B0D562D}" sibTransId="{70CDA6C7-A4CA-4E12-8F48-A5AA043838B4}"/>
    <dgm:cxn modelId="{A22FD4A3-AAF8-4344-9790-933FDD49C022}" type="presOf" srcId="{F8FB4112-FCD7-4A18-B821-90B19E797147}" destId="{A9961A2B-35BE-4995-8F52-B4D7ECF27A9C}" srcOrd="1" destOrd="0" presId="urn:microsoft.com/office/officeart/2005/8/layout/target3"/>
    <dgm:cxn modelId="{81862540-C498-466C-8086-90C82CFBEC97}" srcId="{05A5FB96-61C0-4FE7-BF1F-F325BBC39DFD}" destId="{42107D88-F726-445D-BB45-E9F8DB5FF0C3}" srcOrd="3" destOrd="0" parTransId="{1532C6F7-C15E-4F28-BD6C-4AB8D9E0AF0F}" sibTransId="{4A72EBC1-A930-4C12-BD2B-0D95B14CBDCE}"/>
    <dgm:cxn modelId="{535E8A3D-C35B-4AFD-9396-DB52DE78D39A}" type="presOf" srcId="{2D9B8AAE-E777-4ACC-AA58-D854FE6FC14D}" destId="{D392232F-7B15-4246-8A8C-EA977082CDB2}" srcOrd="0" destOrd="0" presId="urn:microsoft.com/office/officeart/2005/8/layout/target3"/>
    <dgm:cxn modelId="{60861BD7-9803-42E3-89B3-2D7776667FE1}" type="presOf" srcId="{037D7CFB-AEDC-4847-9483-3BE91A1D79E7}" destId="{CF1CE9A2-109D-44CC-B3B1-99A436B8F206}" srcOrd="1" destOrd="0" presId="urn:microsoft.com/office/officeart/2005/8/layout/target3"/>
    <dgm:cxn modelId="{FC9545A2-1121-45A3-ADB7-3FE23A1AF2B1}" type="presOf" srcId="{42107D88-F726-445D-BB45-E9F8DB5FF0C3}" destId="{A1AF287C-30CD-434E-88A5-BF2740D653D1}" srcOrd="1" destOrd="0" presId="urn:microsoft.com/office/officeart/2005/8/layout/target3"/>
    <dgm:cxn modelId="{1B655202-7F06-47F3-BEF1-4E7250A575C6}" type="presOf" srcId="{42107D88-F726-445D-BB45-E9F8DB5FF0C3}" destId="{AD05103F-9758-4587-91A7-9ABCBB3D5D91}" srcOrd="0" destOrd="0" presId="urn:microsoft.com/office/officeart/2005/8/layout/target3"/>
    <dgm:cxn modelId="{AD1F51FC-5EEF-4AA5-A89E-AFF8579E58F0}" type="presOf" srcId="{05A5FB96-61C0-4FE7-BF1F-F325BBC39DFD}" destId="{D849CE57-F270-4AC4-9879-36DC18E37501}" srcOrd="0" destOrd="0" presId="urn:microsoft.com/office/officeart/2005/8/layout/target3"/>
    <dgm:cxn modelId="{0793642E-0E56-465E-AD04-945AE31D2EF7}" srcId="{05A5FB96-61C0-4FE7-BF1F-F325BBC39DFD}" destId="{F8FB4112-FCD7-4A18-B821-90B19E797147}" srcOrd="2" destOrd="0" parTransId="{AC0CFF49-6C1D-4C73-97C3-2E5B4A1EA9C8}" sibTransId="{3C8D8622-27C0-4C4A-9E1C-B6DCD23E2C11}"/>
    <dgm:cxn modelId="{E95E1567-DB00-41B2-8F97-81BB314D3053}" srcId="{05A5FB96-61C0-4FE7-BF1F-F325BBC39DFD}" destId="{037D7CFB-AEDC-4847-9483-3BE91A1D79E7}" srcOrd="1" destOrd="0" parTransId="{DF853032-7F56-476B-8F85-068C1AEEA668}" sibTransId="{B0077814-F93D-42B7-824D-B3C4BEAF6993}"/>
    <dgm:cxn modelId="{C005CA71-CEB9-4B73-8520-1921056706F8}" type="presOf" srcId="{037D7CFB-AEDC-4847-9483-3BE91A1D79E7}" destId="{78B54460-0A5B-45FF-905F-13325D859FC6}" srcOrd="0" destOrd="0" presId="urn:microsoft.com/office/officeart/2005/8/layout/target3"/>
    <dgm:cxn modelId="{FD7F489A-FBA0-4451-AE73-C290FA51F596}" type="presOf" srcId="{F8FB4112-FCD7-4A18-B821-90B19E797147}" destId="{B453406D-A37E-4914-86BF-416F5E342BAF}" srcOrd="0" destOrd="0" presId="urn:microsoft.com/office/officeart/2005/8/layout/target3"/>
    <dgm:cxn modelId="{454FE380-6AE9-4BF9-B16B-D0FA754EFB0A}" type="presParOf" srcId="{D849CE57-F270-4AC4-9879-36DC18E37501}" destId="{1947F6F9-ECE1-4A97-A0DA-9E7687D65C29}" srcOrd="0" destOrd="0" presId="urn:microsoft.com/office/officeart/2005/8/layout/target3"/>
    <dgm:cxn modelId="{39101B77-66D3-471F-B56B-5D5B6122330D}" type="presParOf" srcId="{D849CE57-F270-4AC4-9879-36DC18E37501}" destId="{8AF9D3D6-352D-4C90-86BB-A8D4FA8EB63F}" srcOrd="1" destOrd="0" presId="urn:microsoft.com/office/officeart/2005/8/layout/target3"/>
    <dgm:cxn modelId="{E5086B6F-DC81-4D91-AEEF-3331D8A2EFF9}" type="presParOf" srcId="{D849CE57-F270-4AC4-9879-36DC18E37501}" destId="{D392232F-7B15-4246-8A8C-EA977082CDB2}" srcOrd="2" destOrd="0" presId="urn:microsoft.com/office/officeart/2005/8/layout/target3"/>
    <dgm:cxn modelId="{1E79B128-75DC-4BA2-9124-84EA43CC1E6F}" type="presParOf" srcId="{D849CE57-F270-4AC4-9879-36DC18E37501}" destId="{E82E99ED-556F-4C5F-962D-7751FDF9D1A2}" srcOrd="3" destOrd="0" presId="urn:microsoft.com/office/officeart/2005/8/layout/target3"/>
    <dgm:cxn modelId="{FB1565C9-CA30-427C-BA08-8F9F0F5F7237}" type="presParOf" srcId="{D849CE57-F270-4AC4-9879-36DC18E37501}" destId="{1B4990A5-96FD-4CC3-8597-3EBBB1519963}" srcOrd="4" destOrd="0" presId="urn:microsoft.com/office/officeart/2005/8/layout/target3"/>
    <dgm:cxn modelId="{E9BD98EC-94B8-4B66-B080-AC5B318D081D}" type="presParOf" srcId="{D849CE57-F270-4AC4-9879-36DC18E37501}" destId="{78B54460-0A5B-45FF-905F-13325D859FC6}" srcOrd="5" destOrd="0" presId="urn:microsoft.com/office/officeart/2005/8/layout/target3"/>
    <dgm:cxn modelId="{CF8EEC1E-1C16-4BBC-BAE6-368052352220}" type="presParOf" srcId="{D849CE57-F270-4AC4-9879-36DC18E37501}" destId="{5016E41A-0DD1-49A7-ABDE-464C59B1A585}" srcOrd="6" destOrd="0" presId="urn:microsoft.com/office/officeart/2005/8/layout/target3"/>
    <dgm:cxn modelId="{F338A79F-662A-45E4-B982-846F78475462}" type="presParOf" srcId="{D849CE57-F270-4AC4-9879-36DC18E37501}" destId="{078341A2-90A1-41FD-8A3E-B57270496ED0}" srcOrd="7" destOrd="0" presId="urn:microsoft.com/office/officeart/2005/8/layout/target3"/>
    <dgm:cxn modelId="{7AD32CFC-97CB-4433-99D2-6802F2703560}" type="presParOf" srcId="{D849CE57-F270-4AC4-9879-36DC18E37501}" destId="{B453406D-A37E-4914-86BF-416F5E342BAF}" srcOrd="8" destOrd="0" presId="urn:microsoft.com/office/officeart/2005/8/layout/target3"/>
    <dgm:cxn modelId="{3EB0B88F-E103-456C-ABAB-2672A5C1D7B7}" type="presParOf" srcId="{D849CE57-F270-4AC4-9879-36DC18E37501}" destId="{4DC4B182-AA55-4E68-AA1D-FFF17276EB6C}" srcOrd="9" destOrd="0" presId="urn:microsoft.com/office/officeart/2005/8/layout/target3"/>
    <dgm:cxn modelId="{DDCED252-0A32-4A55-B721-5FACA5C7913F}" type="presParOf" srcId="{D849CE57-F270-4AC4-9879-36DC18E37501}" destId="{75FFD613-5744-47D5-886E-E22E406A576B}" srcOrd="10" destOrd="0" presId="urn:microsoft.com/office/officeart/2005/8/layout/target3"/>
    <dgm:cxn modelId="{0AE44BA6-2D5A-4D1F-8A98-62DEFB0E7E55}" type="presParOf" srcId="{D849CE57-F270-4AC4-9879-36DC18E37501}" destId="{AD05103F-9758-4587-91A7-9ABCBB3D5D91}" srcOrd="11" destOrd="0" presId="urn:microsoft.com/office/officeart/2005/8/layout/target3"/>
    <dgm:cxn modelId="{77398C7D-55A5-4B78-881E-7D3FD2969095}" type="presParOf" srcId="{D849CE57-F270-4AC4-9879-36DC18E37501}" destId="{839DDF43-2D8A-4884-9B9C-BF2400384546}" srcOrd="12" destOrd="0" presId="urn:microsoft.com/office/officeart/2005/8/layout/target3"/>
    <dgm:cxn modelId="{4F932E74-FC9C-4140-8A9F-0A6242E33C6B}" type="presParOf" srcId="{D849CE57-F270-4AC4-9879-36DC18E37501}" destId="{CF1CE9A2-109D-44CC-B3B1-99A436B8F206}" srcOrd="13" destOrd="0" presId="urn:microsoft.com/office/officeart/2005/8/layout/target3"/>
    <dgm:cxn modelId="{E04D0B6E-95D6-4512-8C98-3177485B6495}" type="presParOf" srcId="{D849CE57-F270-4AC4-9879-36DC18E37501}" destId="{A9961A2B-35BE-4995-8F52-B4D7ECF27A9C}" srcOrd="14" destOrd="0" presId="urn:microsoft.com/office/officeart/2005/8/layout/target3"/>
    <dgm:cxn modelId="{558F71D6-FF71-4E07-BB24-59C1F3356F23}" type="presParOf" srcId="{D849CE57-F270-4AC4-9879-36DC18E37501}" destId="{A1AF287C-30CD-434E-88A5-BF2740D653D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A5FB96-61C0-4FE7-BF1F-F325BBC39DFD}" type="doc">
      <dgm:prSet loTypeId="urn:microsoft.com/office/officeart/2005/8/layout/targe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B10BE589-9FAC-4DC2-8A94-7CC77EF4DC91}">
      <dgm:prSet phldrT="[Texto]" custT="1"/>
      <dgm:spPr/>
      <dgm:t>
        <a:bodyPr/>
        <a:lstStyle/>
        <a:p>
          <a:pPr algn="just"/>
          <a:r>
            <a:rPr lang="es-ES" sz="2000" dirty="0" smtClean="0">
              <a:solidFill>
                <a:srgbClr val="00213A"/>
              </a:solidFill>
            </a:rPr>
            <a:t>Sistemas de Vigilancia en Salud  Pública, Marzo 27 de 2014 -UDCA</a:t>
          </a:r>
          <a:endParaRPr lang="es-CO" sz="2000" dirty="0">
            <a:solidFill>
              <a:srgbClr val="00213A"/>
            </a:solidFill>
          </a:endParaRPr>
        </a:p>
      </dgm:t>
    </dgm:pt>
    <dgm:pt modelId="{7E6D0A9E-E40B-4822-B61E-1CD65F25E997}" type="parTrans" cxnId="{AD95FA37-8B19-4CB8-BE01-F9DB9073ECE6}">
      <dgm:prSet/>
      <dgm:spPr/>
      <dgm:t>
        <a:bodyPr/>
        <a:lstStyle/>
        <a:p>
          <a:endParaRPr lang="es-CO"/>
        </a:p>
      </dgm:t>
    </dgm:pt>
    <dgm:pt modelId="{DDEF5119-D875-4BA7-978B-87184F92BF49}" type="sibTrans" cxnId="{AD95FA37-8B19-4CB8-BE01-F9DB9073ECE6}">
      <dgm:prSet/>
      <dgm:spPr/>
      <dgm:t>
        <a:bodyPr/>
        <a:lstStyle/>
        <a:p>
          <a:endParaRPr lang="es-CO"/>
        </a:p>
      </dgm:t>
    </dgm:pt>
    <dgm:pt modelId="{975A16A5-DBD0-4ED3-8795-51D170AD49DA}">
      <dgm:prSet custT="1"/>
      <dgm:spPr/>
      <dgm:t>
        <a:bodyPr/>
        <a:lstStyle/>
        <a:p>
          <a:pPr algn="just"/>
          <a:r>
            <a:rPr lang="es-ES" sz="2000" dirty="0" smtClean="0">
              <a:solidFill>
                <a:srgbClr val="00213A"/>
              </a:solidFill>
            </a:rPr>
            <a:t>Enfoque Poblacional, Mayo 29 de 2014- U. San Martin</a:t>
          </a:r>
          <a:endParaRPr lang="es-CO" sz="2000" dirty="0">
            <a:solidFill>
              <a:srgbClr val="00213A"/>
            </a:solidFill>
          </a:endParaRPr>
        </a:p>
      </dgm:t>
    </dgm:pt>
    <dgm:pt modelId="{AB06CD03-617D-4D3C-85B2-85743277379B}" type="parTrans" cxnId="{673DD521-9183-4C9B-AA32-0CE2DC5C9D3D}">
      <dgm:prSet/>
      <dgm:spPr/>
      <dgm:t>
        <a:bodyPr/>
        <a:lstStyle/>
        <a:p>
          <a:endParaRPr lang="es-ES"/>
        </a:p>
      </dgm:t>
    </dgm:pt>
    <dgm:pt modelId="{144E4A07-3F63-414D-AB2E-346BFE6C592A}" type="sibTrans" cxnId="{673DD521-9183-4C9B-AA32-0CE2DC5C9D3D}">
      <dgm:prSet/>
      <dgm:spPr/>
      <dgm:t>
        <a:bodyPr/>
        <a:lstStyle/>
        <a:p>
          <a:endParaRPr lang="es-ES"/>
        </a:p>
      </dgm:t>
    </dgm:pt>
    <dgm:pt modelId="{DC6BFFEB-C67A-45FB-ADDB-89E6111E5686}">
      <dgm:prSet custT="1"/>
      <dgm:spPr/>
      <dgm:t>
        <a:bodyPr/>
        <a:lstStyle/>
        <a:p>
          <a:pPr algn="just"/>
          <a:r>
            <a:rPr lang="es-ES" sz="2000" dirty="0" smtClean="0">
              <a:solidFill>
                <a:srgbClr val="00213A"/>
              </a:solidFill>
            </a:rPr>
            <a:t>Enfermedades Crónicas, Julio 31 de 2014.- FUAA </a:t>
          </a:r>
          <a:endParaRPr lang="es-CO" sz="2000" dirty="0">
            <a:solidFill>
              <a:srgbClr val="00213A"/>
            </a:solidFill>
          </a:endParaRPr>
        </a:p>
      </dgm:t>
    </dgm:pt>
    <dgm:pt modelId="{9756EDBA-3CF5-4835-9EBD-BCAB8C7388C0}" type="parTrans" cxnId="{63A9A0D4-A168-4926-9A66-9A9BB02B67BD}">
      <dgm:prSet/>
      <dgm:spPr/>
      <dgm:t>
        <a:bodyPr/>
        <a:lstStyle/>
        <a:p>
          <a:endParaRPr lang="es-ES"/>
        </a:p>
      </dgm:t>
    </dgm:pt>
    <dgm:pt modelId="{7705D564-CC57-4502-B300-FDE1742B0E85}" type="sibTrans" cxnId="{63A9A0D4-A168-4926-9A66-9A9BB02B67BD}">
      <dgm:prSet/>
      <dgm:spPr/>
      <dgm:t>
        <a:bodyPr/>
        <a:lstStyle/>
        <a:p>
          <a:endParaRPr lang="es-ES"/>
        </a:p>
      </dgm:t>
    </dgm:pt>
    <dgm:pt modelId="{346E4A01-2576-48C9-8CC1-98AF8FFAD04F}">
      <dgm:prSet custT="1"/>
      <dgm:spPr/>
      <dgm:t>
        <a:bodyPr/>
        <a:lstStyle/>
        <a:p>
          <a:pPr algn="just"/>
          <a:r>
            <a:rPr lang="es-ES" sz="2000" dirty="0" smtClean="0">
              <a:solidFill>
                <a:srgbClr val="00213A"/>
              </a:solidFill>
            </a:rPr>
            <a:t>Análisis de Situación de Salud ASIS, Junio 19 de 2014. - Escuela Colombiana de Carreras Industriales</a:t>
          </a:r>
          <a:endParaRPr lang="es-CO" sz="2000" dirty="0">
            <a:solidFill>
              <a:srgbClr val="00213A"/>
            </a:solidFill>
          </a:endParaRPr>
        </a:p>
      </dgm:t>
    </dgm:pt>
    <dgm:pt modelId="{B909B501-D550-4CF4-9E6B-3FF8AEC9051A}" type="parTrans" cxnId="{C4B1C68E-B6C0-4907-9F3A-FC87565F4F5E}">
      <dgm:prSet/>
      <dgm:spPr/>
      <dgm:t>
        <a:bodyPr/>
        <a:lstStyle/>
        <a:p>
          <a:endParaRPr lang="es-ES"/>
        </a:p>
      </dgm:t>
    </dgm:pt>
    <dgm:pt modelId="{FC11A463-7D6D-4EC9-9685-BC324E93FDDB}" type="sibTrans" cxnId="{C4B1C68E-B6C0-4907-9F3A-FC87565F4F5E}">
      <dgm:prSet/>
      <dgm:spPr/>
      <dgm:t>
        <a:bodyPr/>
        <a:lstStyle/>
        <a:p>
          <a:endParaRPr lang="es-ES"/>
        </a:p>
      </dgm:t>
    </dgm:pt>
    <dgm:pt modelId="{853FA151-DFE6-419D-9D34-AB32232C4388}">
      <dgm:prSet custT="1"/>
      <dgm:spPr/>
      <dgm:t>
        <a:bodyPr/>
        <a:lstStyle/>
        <a:p>
          <a:pPr algn="just"/>
          <a:r>
            <a:rPr lang="es-ES" sz="2000" dirty="0" smtClean="0">
              <a:solidFill>
                <a:srgbClr val="00213A"/>
              </a:solidFill>
            </a:rPr>
            <a:t>Salud en los Territorios, Octubre 30 de 2014.- U. Andes </a:t>
          </a:r>
          <a:endParaRPr lang="es-CO" sz="2000" dirty="0">
            <a:solidFill>
              <a:srgbClr val="00213A"/>
            </a:solidFill>
          </a:endParaRPr>
        </a:p>
      </dgm:t>
    </dgm:pt>
    <dgm:pt modelId="{0A6FE396-24AB-4C39-8430-2B6B54223184}" type="parTrans" cxnId="{4A8C812C-8E09-4C6F-BC9B-0366D10FCC87}">
      <dgm:prSet/>
      <dgm:spPr/>
      <dgm:t>
        <a:bodyPr/>
        <a:lstStyle/>
        <a:p>
          <a:endParaRPr lang="es-ES"/>
        </a:p>
      </dgm:t>
    </dgm:pt>
    <dgm:pt modelId="{0E1EA426-B9E0-49E8-8FD8-F1DBE6A8BA60}" type="sibTrans" cxnId="{4A8C812C-8E09-4C6F-BC9B-0366D10FCC87}">
      <dgm:prSet/>
      <dgm:spPr/>
      <dgm:t>
        <a:bodyPr/>
        <a:lstStyle/>
        <a:p>
          <a:endParaRPr lang="es-ES"/>
        </a:p>
      </dgm:t>
    </dgm:pt>
    <dgm:pt modelId="{D849CE57-F270-4AC4-9879-36DC18E37501}" type="pres">
      <dgm:prSet presAssocID="{05A5FB96-61C0-4FE7-BF1F-F325BBC39D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53A3652-0784-433C-9002-3AEE8ED1D2D1}" type="pres">
      <dgm:prSet presAssocID="{B10BE589-9FAC-4DC2-8A94-7CC77EF4DC91}" presName="circle1" presStyleLbl="node1" presStyleIdx="0" presStyleCnt="5"/>
      <dgm:spPr/>
    </dgm:pt>
    <dgm:pt modelId="{84F36B3B-5440-4B31-84D4-D69F17DBB4E7}" type="pres">
      <dgm:prSet presAssocID="{B10BE589-9FAC-4DC2-8A94-7CC77EF4DC91}" presName="space" presStyleCnt="0"/>
      <dgm:spPr/>
    </dgm:pt>
    <dgm:pt modelId="{732E5B65-E19A-41EE-9FB9-6A778B0A5CF0}" type="pres">
      <dgm:prSet presAssocID="{B10BE589-9FAC-4DC2-8A94-7CC77EF4DC91}" presName="rect1" presStyleLbl="alignAcc1" presStyleIdx="0" presStyleCnt="5" custLinFactNeighborX="0" custLinFactNeighborY="-1786"/>
      <dgm:spPr/>
      <dgm:t>
        <a:bodyPr/>
        <a:lstStyle/>
        <a:p>
          <a:endParaRPr lang="es-CO"/>
        </a:p>
      </dgm:t>
    </dgm:pt>
    <dgm:pt modelId="{C40CDA67-679C-4BD3-8637-4DD34E26EC8F}" type="pres">
      <dgm:prSet presAssocID="{975A16A5-DBD0-4ED3-8795-51D170AD49DA}" presName="vertSpace2" presStyleLbl="node1" presStyleIdx="0" presStyleCnt="5"/>
      <dgm:spPr/>
    </dgm:pt>
    <dgm:pt modelId="{61954805-0987-470D-BCC4-F8DB120535D0}" type="pres">
      <dgm:prSet presAssocID="{975A16A5-DBD0-4ED3-8795-51D170AD49DA}" presName="circle2" presStyleLbl="node1" presStyleIdx="1" presStyleCnt="5"/>
      <dgm:spPr/>
    </dgm:pt>
    <dgm:pt modelId="{9398FCBE-FA07-4B82-B90B-33A2FCA79D01}" type="pres">
      <dgm:prSet presAssocID="{975A16A5-DBD0-4ED3-8795-51D170AD49DA}" presName="rect2" presStyleLbl="alignAcc1" presStyleIdx="1" presStyleCnt="5"/>
      <dgm:spPr/>
      <dgm:t>
        <a:bodyPr/>
        <a:lstStyle/>
        <a:p>
          <a:endParaRPr lang="es-ES"/>
        </a:p>
      </dgm:t>
    </dgm:pt>
    <dgm:pt modelId="{EBD53E88-E625-474B-8EFD-B9582B85F0C8}" type="pres">
      <dgm:prSet presAssocID="{346E4A01-2576-48C9-8CC1-98AF8FFAD04F}" presName="vertSpace3" presStyleLbl="node1" presStyleIdx="1" presStyleCnt="5"/>
      <dgm:spPr/>
    </dgm:pt>
    <dgm:pt modelId="{5D704588-5106-49B5-9BE0-7749A6352611}" type="pres">
      <dgm:prSet presAssocID="{346E4A01-2576-48C9-8CC1-98AF8FFAD04F}" presName="circle3" presStyleLbl="node1" presStyleIdx="2" presStyleCnt="5"/>
      <dgm:spPr/>
    </dgm:pt>
    <dgm:pt modelId="{5DEDF422-4A89-4FEE-8567-28788347B4BE}" type="pres">
      <dgm:prSet presAssocID="{346E4A01-2576-48C9-8CC1-98AF8FFAD04F}" presName="rect3" presStyleLbl="alignAcc1" presStyleIdx="2" presStyleCnt="5" custLinFactNeighborX="0" custLinFactNeighborY="-4778"/>
      <dgm:spPr/>
      <dgm:t>
        <a:bodyPr/>
        <a:lstStyle/>
        <a:p>
          <a:endParaRPr lang="es-ES"/>
        </a:p>
      </dgm:t>
    </dgm:pt>
    <dgm:pt modelId="{1964A970-403A-49A5-BDBB-9E16D8524299}" type="pres">
      <dgm:prSet presAssocID="{DC6BFFEB-C67A-45FB-ADDB-89E6111E5686}" presName="vertSpace4" presStyleLbl="node1" presStyleIdx="2" presStyleCnt="5"/>
      <dgm:spPr/>
    </dgm:pt>
    <dgm:pt modelId="{1C040965-C7A1-4878-9CBB-3CFAA8078998}" type="pres">
      <dgm:prSet presAssocID="{DC6BFFEB-C67A-45FB-ADDB-89E6111E5686}" presName="circle4" presStyleLbl="node1" presStyleIdx="3" presStyleCnt="5"/>
      <dgm:spPr/>
    </dgm:pt>
    <dgm:pt modelId="{F78BDAC7-FB93-43B5-AAFB-251FB4962AA8}" type="pres">
      <dgm:prSet presAssocID="{DC6BFFEB-C67A-45FB-ADDB-89E6111E5686}" presName="rect4" presStyleLbl="alignAcc1" presStyleIdx="3" presStyleCnt="5"/>
      <dgm:spPr/>
      <dgm:t>
        <a:bodyPr/>
        <a:lstStyle/>
        <a:p>
          <a:endParaRPr lang="es-ES"/>
        </a:p>
      </dgm:t>
    </dgm:pt>
    <dgm:pt modelId="{09BD2380-A9AC-4C64-89CB-AC6D8BBB8B33}" type="pres">
      <dgm:prSet presAssocID="{853FA151-DFE6-419D-9D34-AB32232C4388}" presName="vertSpace5" presStyleLbl="node1" presStyleIdx="3" presStyleCnt="5"/>
      <dgm:spPr/>
    </dgm:pt>
    <dgm:pt modelId="{5E56D7D9-2188-44F2-A84A-0F0E566A2779}" type="pres">
      <dgm:prSet presAssocID="{853FA151-DFE6-419D-9D34-AB32232C4388}" presName="circle5" presStyleLbl="node1" presStyleIdx="4" presStyleCnt="5"/>
      <dgm:spPr/>
    </dgm:pt>
    <dgm:pt modelId="{800EC181-1C34-4D4C-A8C6-3496544D9F93}" type="pres">
      <dgm:prSet presAssocID="{853FA151-DFE6-419D-9D34-AB32232C4388}" presName="rect5" presStyleLbl="alignAcc1" presStyleIdx="4" presStyleCnt="5"/>
      <dgm:spPr/>
      <dgm:t>
        <a:bodyPr/>
        <a:lstStyle/>
        <a:p>
          <a:endParaRPr lang="es-ES"/>
        </a:p>
      </dgm:t>
    </dgm:pt>
    <dgm:pt modelId="{EEE10D87-A3E4-448D-9760-0793B539942A}" type="pres">
      <dgm:prSet presAssocID="{B10BE589-9FAC-4DC2-8A94-7CC77EF4DC91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6CFDB3B-B793-4CB1-8ED2-BCFE6C12A079}" type="pres">
      <dgm:prSet presAssocID="{975A16A5-DBD0-4ED3-8795-51D170AD49DA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ED9B13-AE87-4B28-B4D2-5B6FA807DF2C}" type="pres">
      <dgm:prSet presAssocID="{346E4A01-2576-48C9-8CC1-98AF8FFAD04F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6671D2-1E7E-4968-A42F-7B593A33646E}" type="pres">
      <dgm:prSet presAssocID="{DC6BFFEB-C67A-45FB-ADDB-89E6111E5686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E2A8EB-5170-4B6F-9A8B-F245DB2C5390}" type="pres">
      <dgm:prSet presAssocID="{853FA151-DFE6-419D-9D34-AB32232C4388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8C812C-8E09-4C6F-BC9B-0366D10FCC87}" srcId="{05A5FB96-61C0-4FE7-BF1F-F325BBC39DFD}" destId="{853FA151-DFE6-419D-9D34-AB32232C4388}" srcOrd="4" destOrd="0" parTransId="{0A6FE396-24AB-4C39-8430-2B6B54223184}" sibTransId="{0E1EA426-B9E0-49E8-8FD8-F1DBE6A8BA60}"/>
    <dgm:cxn modelId="{D7990D25-D28B-4E68-A6E9-F4F8436B191A}" type="presOf" srcId="{975A16A5-DBD0-4ED3-8795-51D170AD49DA}" destId="{A6CFDB3B-B793-4CB1-8ED2-BCFE6C12A079}" srcOrd="1" destOrd="0" presId="urn:microsoft.com/office/officeart/2005/8/layout/target3"/>
    <dgm:cxn modelId="{12E7CE8E-6EF6-4C5E-BB19-4AAFE1C92FA7}" type="presOf" srcId="{B10BE589-9FAC-4DC2-8A94-7CC77EF4DC91}" destId="{732E5B65-E19A-41EE-9FB9-6A778B0A5CF0}" srcOrd="0" destOrd="0" presId="urn:microsoft.com/office/officeart/2005/8/layout/target3"/>
    <dgm:cxn modelId="{613269FE-074F-4D59-AB2D-66B82DD07839}" type="presOf" srcId="{B10BE589-9FAC-4DC2-8A94-7CC77EF4DC91}" destId="{EEE10D87-A3E4-448D-9760-0793B539942A}" srcOrd="1" destOrd="0" presId="urn:microsoft.com/office/officeart/2005/8/layout/target3"/>
    <dgm:cxn modelId="{989A8BE6-E845-40AE-9665-13739F03CAAF}" type="presOf" srcId="{05A5FB96-61C0-4FE7-BF1F-F325BBC39DFD}" destId="{D849CE57-F270-4AC4-9879-36DC18E37501}" srcOrd="0" destOrd="0" presId="urn:microsoft.com/office/officeart/2005/8/layout/target3"/>
    <dgm:cxn modelId="{20D322CC-0A82-43FC-9C3F-D4A25DC1BF96}" type="presOf" srcId="{853FA151-DFE6-419D-9D34-AB32232C4388}" destId="{800EC181-1C34-4D4C-A8C6-3496544D9F93}" srcOrd="0" destOrd="0" presId="urn:microsoft.com/office/officeart/2005/8/layout/target3"/>
    <dgm:cxn modelId="{49FB90E6-277B-4F6F-A1C8-61AE7DF3EEE8}" type="presOf" srcId="{DC6BFFEB-C67A-45FB-ADDB-89E6111E5686}" destId="{F78BDAC7-FB93-43B5-AAFB-251FB4962AA8}" srcOrd="0" destOrd="0" presId="urn:microsoft.com/office/officeart/2005/8/layout/target3"/>
    <dgm:cxn modelId="{63A9A0D4-A168-4926-9A66-9A9BB02B67BD}" srcId="{05A5FB96-61C0-4FE7-BF1F-F325BBC39DFD}" destId="{DC6BFFEB-C67A-45FB-ADDB-89E6111E5686}" srcOrd="3" destOrd="0" parTransId="{9756EDBA-3CF5-4835-9EBD-BCAB8C7388C0}" sibTransId="{7705D564-CC57-4502-B300-FDE1742B0E85}"/>
    <dgm:cxn modelId="{32AB228A-37DD-440A-B734-DF7FFBF4801B}" type="presOf" srcId="{DC6BFFEB-C67A-45FB-ADDB-89E6111E5686}" destId="{0F6671D2-1E7E-4968-A42F-7B593A33646E}" srcOrd="1" destOrd="0" presId="urn:microsoft.com/office/officeart/2005/8/layout/target3"/>
    <dgm:cxn modelId="{7420BDDE-525A-44FF-B884-9C47B64B2582}" type="presOf" srcId="{975A16A5-DBD0-4ED3-8795-51D170AD49DA}" destId="{9398FCBE-FA07-4B82-B90B-33A2FCA79D01}" srcOrd="0" destOrd="0" presId="urn:microsoft.com/office/officeart/2005/8/layout/target3"/>
    <dgm:cxn modelId="{C4B1C68E-B6C0-4907-9F3A-FC87565F4F5E}" srcId="{05A5FB96-61C0-4FE7-BF1F-F325BBC39DFD}" destId="{346E4A01-2576-48C9-8CC1-98AF8FFAD04F}" srcOrd="2" destOrd="0" parTransId="{B909B501-D550-4CF4-9E6B-3FF8AEC9051A}" sibTransId="{FC11A463-7D6D-4EC9-9685-BC324E93FDDB}"/>
    <dgm:cxn modelId="{D3BF8E3E-C4D9-4E24-8231-D2A7DC05551B}" type="presOf" srcId="{346E4A01-2576-48C9-8CC1-98AF8FFAD04F}" destId="{5DEDF422-4A89-4FEE-8567-28788347B4BE}" srcOrd="0" destOrd="0" presId="urn:microsoft.com/office/officeart/2005/8/layout/target3"/>
    <dgm:cxn modelId="{AD95FA37-8B19-4CB8-BE01-F9DB9073ECE6}" srcId="{05A5FB96-61C0-4FE7-BF1F-F325BBC39DFD}" destId="{B10BE589-9FAC-4DC2-8A94-7CC77EF4DC91}" srcOrd="0" destOrd="0" parTransId="{7E6D0A9E-E40B-4822-B61E-1CD65F25E997}" sibTransId="{DDEF5119-D875-4BA7-978B-87184F92BF49}"/>
    <dgm:cxn modelId="{673DD521-9183-4C9B-AA32-0CE2DC5C9D3D}" srcId="{05A5FB96-61C0-4FE7-BF1F-F325BBC39DFD}" destId="{975A16A5-DBD0-4ED3-8795-51D170AD49DA}" srcOrd="1" destOrd="0" parTransId="{AB06CD03-617D-4D3C-85B2-85743277379B}" sibTransId="{144E4A07-3F63-414D-AB2E-346BFE6C592A}"/>
    <dgm:cxn modelId="{EF82D52B-DBDF-4E1E-BA0D-F3350450E02A}" type="presOf" srcId="{346E4A01-2576-48C9-8CC1-98AF8FFAD04F}" destId="{92ED9B13-AE87-4B28-B4D2-5B6FA807DF2C}" srcOrd="1" destOrd="0" presId="urn:microsoft.com/office/officeart/2005/8/layout/target3"/>
    <dgm:cxn modelId="{6DCC4B0B-7C8F-4E24-9509-5E8BA76BB6B0}" type="presOf" srcId="{853FA151-DFE6-419D-9D34-AB32232C4388}" destId="{84E2A8EB-5170-4B6F-9A8B-F245DB2C5390}" srcOrd="1" destOrd="0" presId="urn:microsoft.com/office/officeart/2005/8/layout/target3"/>
    <dgm:cxn modelId="{824295C2-C918-4FBF-83DC-0886E8672197}" type="presParOf" srcId="{D849CE57-F270-4AC4-9879-36DC18E37501}" destId="{353A3652-0784-433C-9002-3AEE8ED1D2D1}" srcOrd="0" destOrd="0" presId="urn:microsoft.com/office/officeart/2005/8/layout/target3"/>
    <dgm:cxn modelId="{63148B44-0F34-4E2D-9EF2-E5D94ED0931F}" type="presParOf" srcId="{D849CE57-F270-4AC4-9879-36DC18E37501}" destId="{84F36B3B-5440-4B31-84D4-D69F17DBB4E7}" srcOrd="1" destOrd="0" presId="urn:microsoft.com/office/officeart/2005/8/layout/target3"/>
    <dgm:cxn modelId="{66F87986-ADCA-441C-8518-7827DF9EF056}" type="presParOf" srcId="{D849CE57-F270-4AC4-9879-36DC18E37501}" destId="{732E5B65-E19A-41EE-9FB9-6A778B0A5CF0}" srcOrd="2" destOrd="0" presId="urn:microsoft.com/office/officeart/2005/8/layout/target3"/>
    <dgm:cxn modelId="{9489DD49-0E3F-41B6-87C6-41ECBE6B4572}" type="presParOf" srcId="{D849CE57-F270-4AC4-9879-36DC18E37501}" destId="{C40CDA67-679C-4BD3-8637-4DD34E26EC8F}" srcOrd="3" destOrd="0" presId="urn:microsoft.com/office/officeart/2005/8/layout/target3"/>
    <dgm:cxn modelId="{E51EF5D0-8CB5-4CB6-A221-F0D88BF20D9C}" type="presParOf" srcId="{D849CE57-F270-4AC4-9879-36DC18E37501}" destId="{61954805-0987-470D-BCC4-F8DB120535D0}" srcOrd="4" destOrd="0" presId="urn:microsoft.com/office/officeart/2005/8/layout/target3"/>
    <dgm:cxn modelId="{DBAB3503-7ED3-465B-9D9D-C0CB582BAE18}" type="presParOf" srcId="{D849CE57-F270-4AC4-9879-36DC18E37501}" destId="{9398FCBE-FA07-4B82-B90B-33A2FCA79D01}" srcOrd="5" destOrd="0" presId="urn:microsoft.com/office/officeart/2005/8/layout/target3"/>
    <dgm:cxn modelId="{4CCEA165-CD65-4AC3-BE7C-5DC893A1B615}" type="presParOf" srcId="{D849CE57-F270-4AC4-9879-36DC18E37501}" destId="{EBD53E88-E625-474B-8EFD-B9582B85F0C8}" srcOrd="6" destOrd="0" presId="urn:microsoft.com/office/officeart/2005/8/layout/target3"/>
    <dgm:cxn modelId="{0B073DB5-2A76-4E87-B60D-97F2D8C7764D}" type="presParOf" srcId="{D849CE57-F270-4AC4-9879-36DC18E37501}" destId="{5D704588-5106-49B5-9BE0-7749A6352611}" srcOrd="7" destOrd="0" presId="urn:microsoft.com/office/officeart/2005/8/layout/target3"/>
    <dgm:cxn modelId="{127B16A2-2853-458E-BF6D-2387E812013D}" type="presParOf" srcId="{D849CE57-F270-4AC4-9879-36DC18E37501}" destId="{5DEDF422-4A89-4FEE-8567-28788347B4BE}" srcOrd="8" destOrd="0" presId="urn:microsoft.com/office/officeart/2005/8/layout/target3"/>
    <dgm:cxn modelId="{636DE900-B7BA-423A-BC1D-D4BDA8335ADF}" type="presParOf" srcId="{D849CE57-F270-4AC4-9879-36DC18E37501}" destId="{1964A970-403A-49A5-BDBB-9E16D8524299}" srcOrd="9" destOrd="0" presId="urn:microsoft.com/office/officeart/2005/8/layout/target3"/>
    <dgm:cxn modelId="{0672398A-CC98-4F76-836D-759769163224}" type="presParOf" srcId="{D849CE57-F270-4AC4-9879-36DC18E37501}" destId="{1C040965-C7A1-4878-9CBB-3CFAA8078998}" srcOrd="10" destOrd="0" presId="urn:microsoft.com/office/officeart/2005/8/layout/target3"/>
    <dgm:cxn modelId="{623CBA8D-14C9-468E-8F49-185BCCB7D14C}" type="presParOf" srcId="{D849CE57-F270-4AC4-9879-36DC18E37501}" destId="{F78BDAC7-FB93-43B5-AAFB-251FB4962AA8}" srcOrd="11" destOrd="0" presId="urn:microsoft.com/office/officeart/2005/8/layout/target3"/>
    <dgm:cxn modelId="{83A42DA4-1F45-44D1-8007-4B1D2ABCB2E1}" type="presParOf" srcId="{D849CE57-F270-4AC4-9879-36DC18E37501}" destId="{09BD2380-A9AC-4C64-89CB-AC6D8BBB8B33}" srcOrd="12" destOrd="0" presId="urn:microsoft.com/office/officeart/2005/8/layout/target3"/>
    <dgm:cxn modelId="{1C8E0B65-D173-4C9A-A45C-196B02F16E32}" type="presParOf" srcId="{D849CE57-F270-4AC4-9879-36DC18E37501}" destId="{5E56D7D9-2188-44F2-A84A-0F0E566A2779}" srcOrd="13" destOrd="0" presId="urn:microsoft.com/office/officeart/2005/8/layout/target3"/>
    <dgm:cxn modelId="{CD87EC66-4C83-44EE-997A-EB9318A05461}" type="presParOf" srcId="{D849CE57-F270-4AC4-9879-36DC18E37501}" destId="{800EC181-1C34-4D4C-A8C6-3496544D9F93}" srcOrd="14" destOrd="0" presId="urn:microsoft.com/office/officeart/2005/8/layout/target3"/>
    <dgm:cxn modelId="{2948C654-5203-4100-ACF6-A5398F204555}" type="presParOf" srcId="{D849CE57-F270-4AC4-9879-36DC18E37501}" destId="{EEE10D87-A3E4-448D-9760-0793B539942A}" srcOrd="15" destOrd="0" presId="urn:microsoft.com/office/officeart/2005/8/layout/target3"/>
    <dgm:cxn modelId="{B17638FC-A24A-4590-AA1E-F3B93A6EEB4B}" type="presParOf" srcId="{D849CE57-F270-4AC4-9879-36DC18E37501}" destId="{A6CFDB3B-B793-4CB1-8ED2-BCFE6C12A079}" srcOrd="16" destOrd="0" presId="urn:microsoft.com/office/officeart/2005/8/layout/target3"/>
    <dgm:cxn modelId="{A9EC7225-477B-4DDC-88D5-18B4CB5A634A}" type="presParOf" srcId="{D849CE57-F270-4AC4-9879-36DC18E37501}" destId="{92ED9B13-AE87-4B28-B4D2-5B6FA807DF2C}" srcOrd="17" destOrd="0" presId="urn:microsoft.com/office/officeart/2005/8/layout/target3"/>
    <dgm:cxn modelId="{CC7B87F2-9444-4A34-9086-22538AB9D895}" type="presParOf" srcId="{D849CE57-F270-4AC4-9879-36DC18E37501}" destId="{0F6671D2-1E7E-4968-A42F-7B593A33646E}" srcOrd="18" destOrd="0" presId="urn:microsoft.com/office/officeart/2005/8/layout/target3"/>
    <dgm:cxn modelId="{74341576-AEBA-410E-B86A-47278F861850}" type="presParOf" srcId="{D849CE57-F270-4AC4-9879-36DC18E37501}" destId="{84E2A8EB-5170-4B6F-9A8B-F245DB2C5390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A5FB96-61C0-4FE7-BF1F-F325BBC39DFD}" type="doc">
      <dgm:prSet loTypeId="urn:microsoft.com/office/officeart/2005/8/layout/targe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11D3AD04-1A2C-4838-BC9A-E47E16811539}">
      <dgm:prSet phldrT="[Texto]" custT="1"/>
      <dgm:spPr/>
      <dgm:t>
        <a:bodyPr/>
        <a:lstStyle/>
        <a:p>
          <a:pPr algn="l"/>
          <a:r>
            <a:rPr lang="es-ES" sz="3200" dirty="0" smtClean="0">
              <a:solidFill>
                <a:srgbClr val="00213A"/>
              </a:solidFill>
            </a:rPr>
            <a:t>Teorías en Salud Pública, Abril 24 de 2014-  U. Santander</a:t>
          </a:r>
          <a:endParaRPr lang="es-CO" sz="3200" dirty="0">
            <a:solidFill>
              <a:srgbClr val="00213A"/>
            </a:solidFill>
          </a:endParaRPr>
        </a:p>
      </dgm:t>
    </dgm:pt>
    <dgm:pt modelId="{B8D4F867-78C5-4452-8CCD-0B21BA93F9E9}" type="parTrans" cxnId="{0AA50C28-34F2-4B10-9139-FD28670895FA}">
      <dgm:prSet/>
      <dgm:spPr/>
      <dgm:t>
        <a:bodyPr/>
        <a:lstStyle/>
        <a:p>
          <a:endParaRPr lang="es-CO"/>
        </a:p>
      </dgm:t>
    </dgm:pt>
    <dgm:pt modelId="{B5ED72B4-C0BB-471A-93DF-D1C726B736BB}" type="sibTrans" cxnId="{0AA50C28-34F2-4B10-9139-FD28670895FA}">
      <dgm:prSet/>
      <dgm:spPr/>
      <dgm:t>
        <a:bodyPr/>
        <a:lstStyle/>
        <a:p>
          <a:endParaRPr lang="es-CO"/>
        </a:p>
      </dgm:t>
    </dgm:pt>
    <dgm:pt modelId="{89E82ABE-E56A-4025-9A73-FC7FF4500064}">
      <dgm:prSet phldrT="[Texto]" custT="1"/>
      <dgm:spPr/>
      <dgm:t>
        <a:bodyPr/>
        <a:lstStyle/>
        <a:p>
          <a:pPr algn="l"/>
          <a:r>
            <a:rPr lang="es-ES" sz="3600" dirty="0" smtClean="0"/>
            <a:t> </a:t>
          </a:r>
          <a:r>
            <a:rPr lang="es-ES" sz="3200" dirty="0" smtClean="0">
              <a:solidFill>
                <a:srgbClr val="00213A"/>
              </a:solidFill>
            </a:rPr>
            <a:t>Ética y Humanización, Septiembre 25 de 2014 – U. Javeriana</a:t>
          </a:r>
          <a:endParaRPr lang="es-CO" sz="3200" dirty="0">
            <a:solidFill>
              <a:srgbClr val="00213A"/>
            </a:solidFill>
          </a:endParaRPr>
        </a:p>
      </dgm:t>
    </dgm:pt>
    <dgm:pt modelId="{4BC1C3E9-945C-418D-8CE8-B9E671D4A850}" type="parTrans" cxnId="{A1244425-8AFB-4486-B86A-E9E2FFAFB47C}">
      <dgm:prSet/>
      <dgm:spPr/>
    </dgm:pt>
    <dgm:pt modelId="{F30499F4-0B87-4E84-B61B-AB56681F782F}" type="sibTrans" cxnId="{A1244425-8AFB-4486-B86A-E9E2FFAFB47C}">
      <dgm:prSet/>
      <dgm:spPr/>
    </dgm:pt>
    <dgm:pt modelId="{D849CE57-F270-4AC4-9879-36DC18E37501}" type="pres">
      <dgm:prSet presAssocID="{05A5FB96-61C0-4FE7-BF1F-F325BBC39D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108C02F-5EA5-446B-BDB6-6890CAD1B3D6}" type="pres">
      <dgm:prSet presAssocID="{11D3AD04-1A2C-4838-BC9A-E47E16811539}" presName="circle1" presStyleLbl="node1" presStyleIdx="0" presStyleCnt="2"/>
      <dgm:spPr/>
    </dgm:pt>
    <dgm:pt modelId="{DBBC6F43-E562-44F1-85C7-7E766BE2F733}" type="pres">
      <dgm:prSet presAssocID="{11D3AD04-1A2C-4838-BC9A-E47E16811539}" presName="space" presStyleCnt="0"/>
      <dgm:spPr/>
    </dgm:pt>
    <dgm:pt modelId="{A87A1139-B364-4741-B9A8-78DDD0D77E7B}" type="pres">
      <dgm:prSet presAssocID="{11D3AD04-1A2C-4838-BC9A-E47E16811539}" presName="rect1" presStyleLbl="alignAcc1" presStyleIdx="0" presStyleCnt="2"/>
      <dgm:spPr/>
      <dgm:t>
        <a:bodyPr/>
        <a:lstStyle/>
        <a:p>
          <a:endParaRPr lang="es-ES"/>
        </a:p>
      </dgm:t>
    </dgm:pt>
    <dgm:pt modelId="{1192C821-CC4D-44E6-AF80-F26CAF692B3B}" type="pres">
      <dgm:prSet presAssocID="{89E82ABE-E56A-4025-9A73-FC7FF4500064}" presName="vertSpace2" presStyleLbl="node1" presStyleIdx="0" presStyleCnt="2"/>
      <dgm:spPr/>
    </dgm:pt>
    <dgm:pt modelId="{26C10E66-15AB-40D3-A537-02424FB63C9B}" type="pres">
      <dgm:prSet presAssocID="{89E82ABE-E56A-4025-9A73-FC7FF4500064}" presName="circle2" presStyleLbl="node1" presStyleIdx="1" presStyleCnt="2"/>
      <dgm:spPr/>
    </dgm:pt>
    <dgm:pt modelId="{B8333722-3AB3-43F2-BE67-7D870CD9966C}" type="pres">
      <dgm:prSet presAssocID="{89E82ABE-E56A-4025-9A73-FC7FF4500064}" presName="rect2" presStyleLbl="alignAcc1" presStyleIdx="1" presStyleCnt="2"/>
      <dgm:spPr/>
      <dgm:t>
        <a:bodyPr/>
        <a:lstStyle/>
        <a:p>
          <a:endParaRPr lang="es-ES"/>
        </a:p>
      </dgm:t>
    </dgm:pt>
    <dgm:pt modelId="{9C774269-D90F-4F98-AF6A-AD7EBE554CDD}" type="pres">
      <dgm:prSet presAssocID="{11D3AD04-1A2C-4838-BC9A-E47E16811539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E13A69-2350-448A-B269-46516E2F32DB}" type="pres">
      <dgm:prSet presAssocID="{89E82ABE-E56A-4025-9A73-FC7FF4500064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982B27-4E34-4C69-B04E-8A4A023BFCCB}" type="presOf" srcId="{89E82ABE-E56A-4025-9A73-FC7FF4500064}" destId="{9CE13A69-2350-448A-B269-46516E2F32DB}" srcOrd="1" destOrd="0" presId="urn:microsoft.com/office/officeart/2005/8/layout/target3"/>
    <dgm:cxn modelId="{E54C413F-18D3-4FBC-96FC-7F05B74DAEC9}" type="presOf" srcId="{05A5FB96-61C0-4FE7-BF1F-F325BBC39DFD}" destId="{D849CE57-F270-4AC4-9879-36DC18E37501}" srcOrd="0" destOrd="0" presId="urn:microsoft.com/office/officeart/2005/8/layout/target3"/>
    <dgm:cxn modelId="{0AA50C28-34F2-4B10-9139-FD28670895FA}" srcId="{05A5FB96-61C0-4FE7-BF1F-F325BBC39DFD}" destId="{11D3AD04-1A2C-4838-BC9A-E47E16811539}" srcOrd="0" destOrd="0" parTransId="{B8D4F867-78C5-4452-8CCD-0B21BA93F9E9}" sibTransId="{B5ED72B4-C0BB-471A-93DF-D1C726B736BB}"/>
    <dgm:cxn modelId="{A1244425-8AFB-4486-B86A-E9E2FFAFB47C}" srcId="{05A5FB96-61C0-4FE7-BF1F-F325BBC39DFD}" destId="{89E82ABE-E56A-4025-9A73-FC7FF4500064}" srcOrd="1" destOrd="0" parTransId="{4BC1C3E9-945C-418D-8CE8-B9E671D4A850}" sibTransId="{F30499F4-0B87-4E84-B61B-AB56681F782F}"/>
    <dgm:cxn modelId="{A683A44A-C5F0-45EC-A748-7F18B34FDC90}" type="presOf" srcId="{11D3AD04-1A2C-4838-BC9A-E47E16811539}" destId="{A87A1139-B364-4741-B9A8-78DDD0D77E7B}" srcOrd="0" destOrd="0" presId="urn:microsoft.com/office/officeart/2005/8/layout/target3"/>
    <dgm:cxn modelId="{20033F95-7F59-4D30-A98D-6D52E3648D8F}" type="presOf" srcId="{11D3AD04-1A2C-4838-BC9A-E47E16811539}" destId="{9C774269-D90F-4F98-AF6A-AD7EBE554CDD}" srcOrd="1" destOrd="0" presId="urn:microsoft.com/office/officeart/2005/8/layout/target3"/>
    <dgm:cxn modelId="{F4C026E0-78B4-4925-A965-4EF166D57ADF}" type="presOf" srcId="{89E82ABE-E56A-4025-9A73-FC7FF4500064}" destId="{B8333722-3AB3-43F2-BE67-7D870CD9966C}" srcOrd="0" destOrd="0" presId="urn:microsoft.com/office/officeart/2005/8/layout/target3"/>
    <dgm:cxn modelId="{21EDAF42-75B1-4926-8A7C-67C25AC19A88}" type="presParOf" srcId="{D849CE57-F270-4AC4-9879-36DC18E37501}" destId="{4108C02F-5EA5-446B-BDB6-6890CAD1B3D6}" srcOrd="0" destOrd="0" presId="urn:microsoft.com/office/officeart/2005/8/layout/target3"/>
    <dgm:cxn modelId="{85C1A461-3703-4EDC-AB0F-6DCB7533559C}" type="presParOf" srcId="{D849CE57-F270-4AC4-9879-36DC18E37501}" destId="{DBBC6F43-E562-44F1-85C7-7E766BE2F733}" srcOrd="1" destOrd="0" presId="urn:microsoft.com/office/officeart/2005/8/layout/target3"/>
    <dgm:cxn modelId="{65678CD4-44F0-4F68-AEF1-CDC66004850C}" type="presParOf" srcId="{D849CE57-F270-4AC4-9879-36DC18E37501}" destId="{A87A1139-B364-4741-B9A8-78DDD0D77E7B}" srcOrd="2" destOrd="0" presId="urn:microsoft.com/office/officeart/2005/8/layout/target3"/>
    <dgm:cxn modelId="{D0EF4BEE-C887-42AD-AE2C-A9CAB823B7D3}" type="presParOf" srcId="{D849CE57-F270-4AC4-9879-36DC18E37501}" destId="{1192C821-CC4D-44E6-AF80-F26CAF692B3B}" srcOrd="3" destOrd="0" presId="urn:microsoft.com/office/officeart/2005/8/layout/target3"/>
    <dgm:cxn modelId="{A86B1B58-0A2E-4532-898A-4E40F2063C67}" type="presParOf" srcId="{D849CE57-F270-4AC4-9879-36DC18E37501}" destId="{26C10E66-15AB-40D3-A537-02424FB63C9B}" srcOrd="4" destOrd="0" presId="urn:microsoft.com/office/officeart/2005/8/layout/target3"/>
    <dgm:cxn modelId="{57794890-A806-474B-A26A-817859E3DC75}" type="presParOf" srcId="{D849CE57-F270-4AC4-9879-36DC18E37501}" destId="{B8333722-3AB3-43F2-BE67-7D870CD9966C}" srcOrd="5" destOrd="0" presId="urn:microsoft.com/office/officeart/2005/8/layout/target3"/>
    <dgm:cxn modelId="{CFF0F3F3-B41A-43C2-AEE1-5197747C386C}" type="presParOf" srcId="{D849CE57-F270-4AC4-9879-36DC18E37501}" destId="{9C774269-D90F-4F98-AF6A-AD7EBE554CDD}" srcOrd="6" destOrd="0" presId="urn:microsoft.com/office/officeart/2005/8/layout/target3"/>
    <dgm:cxn modelId="{E3DB3F30-08B7-4D8A-9FD0-1E345860C51E}" type="presParOf" srcId="{D849CE57-F270-4AC4-9879-36DC18E37501}" destId="{9CE13A69-2350-448A-B269-46516E2F32DB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3CCE0-EE98-4095-8B5A-DBC83723E246}">
      <dsp:nvSpPr>
        <dsp:cNvPr id="0" name=""/>
        <dsp:cNvSpPr/>
      </dsp:nvSpPr>
      <dsp:spPr>
        <a:xfrm rot="496003">
          <a:off x="2354693" y="2442834"/>
          <a:ext cx="2237200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2237200" y="3396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E63AE-CE3F-494F-A70C-C29E66922800}">
      <dsp:nvSpPr>
        <dsp:cNvPr id="0" name=""/>
        <dsp:cNvSpPr/>
      </dsp:nvSpPr>
      <dsp:spPr>
        <a:xfrm>
          <a:off x="-13345" y="216028"/>
          <a:ext cx="4178128" cy="38875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C101F-F480-4B39-B7BB-58885D57A3A5}">
      <dsp:nvSpPr>
        <dsp:cNvPr id="0" name=""/>
        <dsp:cNvSpPr/>
      </dsp:nvSpPr>
      <dsp:spPr>
        <a:xfrm>
          <a:off x="4550132" y="1528495"/>
          <a:ext cx="3513242" cy="2719969"/>
        </a:xfrm>
        <a:prstGeom prst="ellipse">
          <a:avLst/>
        </a:prstGeom>
        <a:solidFill>
          <a:srgbClr val="669900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Alianza por la Salud Pública</a:t>
          </a:r>
          <a:br>
            <a:rPr lang="es-CO" sz="2000" b="1" kern="1200" dirty="0" smtClean="0"/>
          </a:br>
          <a:r>
            <a:rPr lang="es-CO" sz="2000" b="1" kern="1200" dirty="0" smtClean="0"/>
            <a:t/>
          </a:r>
          <a:br>
            <a:rPr lang="es-CO" sz="2000" b="1" kern="1200" dirty="0" smtClean="0"/>
          </a:br>
          <a:r>
            <a:rPr lang="es-CO" sz="2000" b="1" kern="1200" dirty="0" smtClean="0"/>
            <a:t>Resolución 1201 de 2009</a:t>
          </a:r>
          <a:endParaRPr lang="es-CO" sz="2000" b="1" kern="1200" dirty="0"/>
        </a:p>
      </dsp:txBody>
      <dsp:txXfrm>
        <a:off x="5064634" y="1926825"/>
        <a:ext cx="2484238" cy="1923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16" rIns="90833" bIns="45416" numCol="1" anchor="t" anchorCtr="0" compatLnSpc="1">
            <a:prstTxWarp prst="textNoShape">
              <a:avLst/>
            </a:prstTxWarp>
          </a:bodyPr>
          <a:lstStyle>
            <a:lvl1pPr defTabSz="907616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74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16" rIns="90833" bIns="45416" numCol="1" anchor="t" anchorCtr="0" compatLnSpc="1">
            <a:prstTxWarp prst="textNoShape">
              <a:avLst/>
            </a:prstTxWarp>
          </a:bodyPr>
          <a:lstStyle>
            <a:lvl1pPr algn="r" defTabSz="907616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6388"/>
            <a:ext cx="40274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16" rIns="90833" bIns="45416" numCol="1" anchor="b" anchorCtr="0" compatLnSpc="1">
            <a:prstTxWarp prst="textNoShape">
              <a:avLst/>
            </a:prstTxWarp>
          </a:bodyPr>
          <a:lstStyle>
            <a:lvl1pPr defTabSz="907616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6388"/>
            <a:ext cx="40274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16" rIns="90833" bIns="45416" numCol="1" anchor="b" anchorCtr="0" compatLnSpc="1">
            <a:prstTxWarp prst="textNoShape">
              <a:avLst/>
            </a:prstTxWarp>
          </a:bodyPr>
          <a:lstStyle>
            <a:lvl1pPr algn="r" defTabSz="906463" eaLnBrk="1" hangingPunct="1">
              <a:defRPr sz="1200" b="0"/>
            </a:lvl1pPr>
          </a:lstStyle>
          <a:p>
            <a:pPr>
              <a:defRPr/>
            </a:pPr>
            <a:fld id="{D3CB151B-E4CB-417C-8CEB-312A295CBC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47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9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9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E485A21F-9331-4452-829F-379B4B35B7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8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eaLnBrk="1" hangingPunct="1">
              <a:spcBef>
                <a:spcPct val="0"/>
              </a:spcBef>
            </a:pPr>
            <a:endParaRPr lang="es-CO" altLang="es-CO" smtClean="0">
              <a:ea typeface="ＭＳ Ｐゴシック" pitchFamily="34" charset="-128"/>
            </a:endParaRPr>
          </a:p>
        </p:txBody>
      </p:sp>
      <p:sp>
        <p:nvSpPr>
          <p:cNvPr id="51204" name="3 Marcador de número de diapositiva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49B326AA-0D2D-4222-BCEC-74253B6671AB}" type="slidenum">
              <a:rPr lang="es-ES" altLang="es-CO" sz="1200">
                <a:cs typeface="Arial" charset="0"/>
              </a:rPr>
              <a:pPr algn="r" eaLnBrk="1" hangingPunct="1"/>
              <a:t>3</a:t>
            </a:fld>
            <a:endParaRPr lang="es-ES" altLang="es-CO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8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eaLnBrk="1" hangingPunct="1">
              <a:spcBef>
                <a:spcPct val="0"/>
              </a:spcBef>
            </a:pPr>
            <a:endParaRPr lang="es-CO" altLang="es-CO" smtClean="0">
              <a:ea typeface="ＭＳ Ｐゴシック" pitchFamily="34" charset="-128"/>
            </a:endParaRPr>
          </a:p>
        </p:txBody>
      </p:sp>
      <p:sp>
        <p:nvSpPr>
          <p:cNvPr id="51204" name="3 Marcador de número de diapositiva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49B326AA-0D2D-4222-BCEC-74253B6671AB}" type="slidenum">
              <a:rPr lang="es-ES" altLang="es-CO" sz="1200">
                <a:cs typeface="Arial" charset="0"/>
              </a:rPr>
              <a:pPr algn="r" eaLnBrk="1" hangingPunct="1"/>
              <a:t>4</a:t>
            </a:fld>
            <a:endParaRPr lang="es-ES" altLang="es-CO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0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altLang="es-CO" smtClean="0">
              <a:ea typeface="ＭＳ Ｐゴシック" pitchFamily="34" charset="-128"/>
            </a:endParaRPr>
          </a:p>
        </p:txBody>
      </p:sp>
      <p:sp>
        <p:nvSpPr>
          <p:cNvPr id="56324" name="3 Marcador de número de diapositiva"/>
          <p:cNvSpPr txBox="1">
            <a:spLocks noGrp="1"/>
          </p:cNvSpPr>
          <p:nvPr/>
        </p:nvSpPr>
        <p:spPr bwMode="auto">
          <a:xfrm>
            <a:off x="4008438" y="8551863"/>
            <a:ext cx="30670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42881B68-5D09-4C8A-B1C2-114B1951FDD6}" type="slidenum">
              <a:rPr lang="es-ES" altLang="es-CO" sz="1200">
                <a:cs typeface="Arial" charset="0"/>
              </a:rPr>
              <a:pPr algn="r" eaLnBrk="1" hangingPunct="1"/>
              <a:t>5</a:t>
            </a:fld>
            <a:endParaRPr lang="es-ES" altLang="es-CO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2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altLang="es-CO" smtClean="0">
              <a:ea typeface="ＭＳ Ｐゴシック" pitchFamily="34" charset="-128"/>
            </a:endParaRPr>
          </a:p>
        </p:txBody>
      </p:sp>
      <p:sp>
        <p:nvSpPr>
          <p:cNvPr id="56324" name="3 Marcador de número de diapositiva"/>
          <p:cNvSpPr txBox="1">
            <a:spLocks noGrp="1"/>
          </p:cNvSpPr>
          <p:nvPr/>
        </p:nvSpPr>
        <p:spPr bwMode="auto">
          <a:xfrm>
            <a:off x="4008438" y="8551863"/>
            <a:ext cx="30670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42881B68-5D09-4C8A-B1C2-114B1951FDD6}" type="slidenum">
              <a:rPr lang="es-ES" altLang="es-CO" sz="1200">
                <a:cs typeface="Arial" charset="0"/>
              </a:rPr>
              <a:pPr algn="r" eaLnBrk="1" hangingPunct="1"/>
              <a:t>6</a:t>
            </a:fld>
            <a:endParaRPr lang="es-ES" altLang="es-CO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altLang="es-CO" smtClean="0">
              <a:ea typeface="ＭＳ Ｐゴシック" pitchFamily="34" charset="-128"/>
            </a:endParaRPr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8995CF7-C89A-4396-AA20-E2EFEB7FB9E7}" type="slidenum">
              <a:rPr lang="es-ES" altLang="es-CO" smtClean="0">
                <a:cs typeface="Arial" charset="0"/>
              </a:rPr>
              <a:pPr/>
              <a:t>7</a:t>
            </a:fld>
            <a:endParaRPr lang="es-ES" altLang="es-CO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95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altLang="es-CO" smtClean="0">
              <a:ea typeface="ＭＳ Ｐゴシック" pitchFamily="34" charset="-128"/>
            </a:endParaRPr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32EB49B-8D4D-402F-853C-40B2FC7A1E49}" type="slidenum">
              <a:rPr lang="es-ES" altLang="es-CO" smtClean="0">
                <a:cs typeface="Arial" charset="0"/>
              </a:rPr>
              <a:pPr/>
              <a:t>8</a:t>
            </a:fld>
            <a:endParaRPr lang="es-ES" altLang="es-CO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18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eaLnBrk="1" hangingPunct="1">
              <a:spcBef>
                <a:spcPct val="0"/>
              </a:spcBef>
            </a:pPr>
            <a:endParaRPr lang="es-CO" altLang="es-CO" smtClean="0">
              <a:ea typeface="ＭＳ Ｐゴシック" pitchFamily="34" charset="-128"/>
            </a:endParaRPr>
          </a:p>
        </p:txBody>
      </p:sp>
      <p:sp>
        <p:nvSpPr>
          <p:cNvPr id="70660" name="3 Marcador de número de diapositiva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FFFD8D1-A1DA-46F5-9218-ED8C3C7C44AD}" type="slidenum">
              <a:rPr lang="es-ES" altLang="es-CO" sz="1200">
                <a:cs typeface="Arial" charset="0"/>
              </a:rPr>
              <a:pPr algn="r" eaLnBrk="1" hangingPunct="1"/>
              <a:t>9</a:t>
            </a:fld>
            <a:endParaRPr lang="es-ES" altLang="es-CO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5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890D-737E-4652-B638-D82CE4D3A48B}" type="datetime1">
              <a:rPr lang="es-ES"/>
              <a:pPr>
                <a:defRPr/>
              </a:pPr>
              <a:t>13/03/2014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6C3D-3373-4642-8B1E-B228B7E316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53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C2BF3-4C14-4D69-A92A-615200652479}" type="datetime1">
              <a:rPr lang="es-ES"/>
              <a:pPr>
                <a:defRPr/>
              </a:pPr>
              <a:t>13/03/2014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E55B-6EAB-4F1D-A0E9-06EEDC8889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86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39CF2-D164-4435-B233-51BAF904F505}" type="datetime1">
              <a:rPr lang="es-ES"/>
              <a:pPr>
                <a:defRPr/>
              </a:pPr>
              <a:t>13/03/2014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7242-D354-421C-B56D-47A4148AED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6969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1AF40-5A6C-4B81-8013-F03BA54FC797}" type="datetime1">
              <a:rPr lang="es-ES"/>
              <a:pPr>
                <a:defRPr/>
              </a:pPr>
              <a:t>13/03/2014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7E48-9E9B-478B-8699-79A21ACAAF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70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EE8C-6FAF-411F-8FE9-C673390A593A}" type="datetime1">
              <a:rPr lang="es-ES"/>
              <a:pPr>
                <a:defRPr/>
              </a:pPr>
              <a:t>13/03/2014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DDB5-B696-4CD0-BF88-DF6CE47B7D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04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A632D-10F3-4823-8A90-7C60E8D744DD}" type="datetime1">
              <a:rPr lang="es-ES"/>
              <a:pPr>
                <a:defRPr/>
              </a:pPr>
              <a:t>13/03/2014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C971-655D-4EDF-9C37-CA695C684C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87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C7E9-8662-4D16-A3B8-A3940762F48F}" type="datetime1">
              <a:rPr lang="es-ES"/>
              <a:pPr>
                <a:defRPr/>
              </a:pPr>
              <a:t>13/03/2014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E49A-6DFB-4186-8A9E-79377DF9B5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9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BB0AB-4FBD-4710-8626-7E036187EF42}" type="datetime1">
              <a:rPr lang="es-ES"/>
              <a:pPr>
                <a:defRPr/>
              </a:pPr>
              <a:t>13/03/2014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2A53-B640-49F6-B676-6057D0AEB8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74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428B-7E9D-4FB9-98A8-6E0730B6E129}" type="datetime1">
              <a:rPr lang="es-ES"/>
              <a:pPr>
                <a:defRPr/>
              </a:pPr>
              <a:t>13/03/2014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4C47A-C09A-4920-BD6B-8A2D202B3D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59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88EFC-43AE-4098-A754-1C828F4E5946}" type="datetime1">
              <a:rPr lang="es-ES"/>
              <a:pPr>
                <a:defRPr/>
              </a:pPr>
              <a:t>13/03/2014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B31F-6AC8-44E8-90BA-7B1F48E3F4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66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337CD-BEA6-4707-80A7-711245A2DB11}" type="datetime1">
              <a:rPr lang="es-ES"/>
              <a:pPr>
                <a:defRPr/>
              </a:pPr>
              <a:t>13/03/2014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B509B-A31F-451C-A3D7-7D13458BFC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34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FC9DE-7413-4C3C-B3C5-75DAE3B81C8A}" type="datetime1">
              <a:rPr lang="es-ES"/>
              <a:pPr>
                <a:defRPr/>
              </a:pPr>
              <a:t>13/03/2014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06BE-67D1-4684-96BA-1B190094EE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39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BB27D61-2917-47C3-B747-51F3FE6B7256}" type="datetime1">
              <a:rPr lang="es-ES"/>
              <a:pPr>
                <a:defRPr/>
              </a:pPr>
              <a:t>13/03/2014</a:t>
            </a:fld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E50DFA6-F58D-4AE2-AE15-803400B58A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CuadroTexto"/>
          <p:cNvSpPr txBox="1">
            <a:spLocks noChangeArrowheads="1"/>
          </p:cNvSpPr>
          <p:nvPr/>
        </p:nvSpPr>
        <p:spPr bwMode="auto">
          <a:xfrm>
            <a:off x="1042988" y="2420938"/>
            <a:ext cx="7273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4" name="3 Diagrama"/>
          <p:cNvGraphicFramePr/>
          <p:nvPr/>
        </p:nvGraphicFramePr>
        <p:xfrm>
          <a:off x="539552" y="476672"/>
          <a:ext cx="8136904" cy="431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4067175" y="2420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b="0">
              <a:cs typeface="Arial" charset="0"/>
            </a:endParaRPr>
          </a:p>
        </p:txBody>
      </p: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16013" y="3146425"/>
            <a:ext cx="7488237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O" sz="4200">
                <a:latin typeface="Arial" charset="0"/>
              </a:rPr>
              <a:t>Página virtual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34925" y="1943100"/>
            <a:ext cx="9109075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O" sz="4200">
                <a:latin typeface="Arial" charset="0"/>
              </a:rPr>
              <a:t>www.grupodinamizador.jimdo.com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4 Grupo"/>
          <p:cNvGrpSpPr>
            <a:grpSpLocks/>
          </p:cNvGrpSpPr>
          <p:nvPr/>
        </p:nvGrpSpPr>
        <p:grpSpPr bwMode="auto">
          <a:xfrm>
            <a:off x="100013" y="174625"/>
            <a:ext cx="2168525" cy="1590675"/>
            <a:chOff x="2340689" y="0"/>
            <a:chExt cx="6803311" cy="6237312"/>
          </a:xfrm>
        </p:grpSpPr>
        <p:pic>
          <p:nvPicPr>
            <p:cNvPr id="2560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689" y="0"/>
              <a:ext cx="6803311" cy="623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5 Rectángulo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3491880" y="4365102"/>
              <a:ext cx="4752528" cy="57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3" name="2 Título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rgbClr val="7030A0"/>
                </a:solidFill>
                <a:latin typeface="Constantia" pitchFamily="18" charset="0"/>
                <a:cs typeface="Arial" charset="0"/>
              </a:rPr>
              <a:t>ALIANZA POR LA SALUD PÚBLICA</a:t>
            </a:r>
          </a:p>
        </p:txBody>
      </p:sp>
      <p:sp>
        <p:nvSpPr>
          <p:cNvPr id="25604" name="1 Marcador de contenido"/>
          <p:cNvSpPr txBox="1">
            <a:spLocks/>
          </p:cNvSpPr>
          <p:nvPr/>
        </p:nvSpPr>
        <p:spPr bwMode="auto">
          <a:xfrm>
            <a:off x="446088" y="2420938"/>
            <a:ext cx="82296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es-CO" altLang="es-CO" sz="4800" dirty="0">
                <a:solidFill>
                  <a:srgbClr val="00213A"/>
                </a:solidFill>
              </a:rPr>
              <a:t>Propuesta de Trabajo </a:t>
            </a:r>
          </a:p>
          <a:p>
            <a:pPr algn="ctr">
              <a:buFont typeface="Arial" charset="0"/>
              <a:buNone/>
            </a:pPr>
            <a:r>
              <a:rPr lang="es-CO" altLang="es-CO" sz="4800" dirty="0">
                <a:solidFill>
                  <a:srgbClr val="00213A"/>
                </a:solidFill>
              </a:rPr>
              <a:t>Año 2014</a:t>
            </a:r>
          </a:p>
          <a:p>
            <a:pPr algn="ctr">
              <a:buFont typeface="Arial" charset="0"/>
              <a:buNone/>
            </a:pPr>
            <a:r>
              <a:rPr lang="es-CO" altLang="es-CO" sz="4800" dirty="0">
                <a:solidFill>
                  <a:srgbClr val="00213A"/>
                </a:solidFill>
              </a:rPr>
              <a:t>Alianza por la Salud Pública</a:t>
            </a:r>
          </a:p>
          <a:p>
            <a:pPr algn="ctr">
              <a:buFont typeface="Arial" charset="0"/>
              <a:buNone/>
            </a:pPr>
            <a:endParaRPr lang="es-CO" altLang="es-CO" dirty="0">
              <a:solidFill>
                <a:srgbClr val="7030A0"/>
              </a:solidFill>
              <a:latin typeface="Constantia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s-CO" altLang="es-CO" sz="2400" dirty="0">
              <a:solidFill>
                <a:srgbClr val="898989"/>
              </a:solidFill>
              <a:latin typeface="Constantia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s-CO" altLang="es-CO" dirty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4 Grupo"/>
          <p:cNvGrpSpPr>
            <a:grpSpLocks/>
          </p:cNvGrpSpPr>
          <p:nvPr/>
        </p:nvGrpSpPr>
        <p:grpSpPr bwMode="auto">
          <a:xfrm>
            <a:off x="100013" y="174625"/>
            <a:ext cx="2168525" cy="1590675"/>
            <a:chOff x="2340689" y="0"/>
            <a:chExt cx="6803311" cy="6237312"/>
          </a:xfrm>
        </p:grpSpPr>
        <p:pic>
          <p:nvPicPr>
            <p:cNvPr id="2560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689" y="0"/>
              <a:ext cx="6803311" cy="623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5 Rectángulo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3491880" y="4365102"/>
              <a:ext cx="4752528" cy="57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3" name="2 Título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rgbClr val="7030A0"/>
                </a:solidFill>
                <a:latin typeface="Constantia" pitchFamily="18" charset="0"/>
                <a:cs typeface="Arial" charset="0"/>
              </a:rPr>
              <a:t>ALIANZA POR LA SALUD PÚBLICA</a:t>
            </a:r>
          </a:p>
        </p:txBody>
      </p:sp>
      <p:sp>
        <p:nvSpPr>
          <p:cNvPr id="25604" name="1 Marcador de contenido"/>
          <p:cNvSpPr txBox="1">
            <a:spLocks/>
          </p:cNvSpPr>
          <p:nvPr/>
        </p:nvSpPr>
        <p:spPr bwMode="auto">
          <a:xfrm>
            <a:off x="446088" y="1434751"/>
            <a:ext cx="8229600" cy="49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None/>
            </a:pPr>
            <a:r>
              <a:rPr lang="es-ES" sz="2800" b="0" dirty="0" smtClean="0">
                <a:solidFill>
                  <a:srgbClr val="00213A"/>
                </a:solidFill>
              </a:rPr>
              <a:t>Plenaria </a:t>
            </a:r>
            <a:r>
              <a:rPr lang="es-ES" sz="2800" b="0" dirty="0">
                <a:solidFill>
                  <a:srgbClr val="00213A"/>
                </a:solidFill>
              </a:rPr>
              <a:t>Marzo 5 de </a:t>
            </a:r>
            <a:r>
              <a:rPr lang="es-ES" sz="2800" b="0" dirty="0" smtClean="0">
                <a:solidFill>
                  <a:srgbClr val="00213A"/>
                </a:solidFill>
              </a:rPr>
              <a:t>2014</a:t>
            </a:r>
          </a:p>
          <a:p>
            <a:pPr algn="ctr">
              <a:buNone/>
            </a:pPr>
            <a:r>
              <a:rPr lang="es-ES" sz="2800" b="0" dirty="0">
                <a:solidFill>
                  <a:srgbClr val="00213A"/>
                </a:solidFill>
              </a:rPr>
              <a:t>   </a:t>
            </a:r>
            <a:r>
              <a:rPr lang="es-ES" sz="2800" b="0" dirty="0" smtClean="0">
                <a:solidFill>
                  <a:srgbClr val="00213A"/>
                </a:solidFill>
              </a:rPr>
              <a:t>Agenda</a:t>
            </a:r>
          </a:p>
          <a:p>
            <a:pPr algn="ctr">
              <a:buNone/>
            </a:pPr>
            <a:endParaRPr lang="es-ES" sz="2800" b="0" dirty="0">
              <a:solidFill>
                <a:srgbClr val="00213A"/>
              </a:solidFill>
            </a:endParaRPr>
          </a:p>
          <a:p>
            <a:pPr algn="just">
              <a:buNone/>
            </a:pPr>
            <a:r>
              <a:rPr lang="es-ES" sz="2800" b="0" dirty="0">
                <a:solidFill>
                  <a:srgbClr val="00213A"/>
                </a:solidFill>
              </a:rPr>
              <a:t>         1. Presentación Plan de Trabajo 2014. </a:t>
            </a:r>
            <a:endParaRPr lang="es-CO" sz="2800" b="0" dirty="0">
              <a:solidFill>
                <a:srgbClr val="00213A"/>
              </a:solidFill>
            </a:endParaRPr>
          </a:p>
          <a:p>
            <a:pPr algn="just">
              <a:buNone/>
            </a:pPr>
            <a:r>
              <a:rPr lang="es-ES" sz="2800" b="0" dirty="0">
                <a:solidFill>
                  <a:srgbClr val="00213A"/>
                </a:solidFill>
              </a:rPr>
              <a:t>   2. Conversatorio Formación y práctica en Salud Pública       en el Distrito Capital    Ministerio de Salud y Protección Social </a:t>
            </a:r>
            <a:endParaRPr lang="es-CO" sz="2800" b="0" dirty="0">
              <a:solidFill>
                <a:srgbClr val="00213A"/>
              </a:solidFill>
            </a:endParaRPr>
          </a:p>
          <a:p>
            <a:pPr algn="just">
              <a:buNone/>
            </a:pPr>
            <a:r>
              <a:rPr lang="es-ES" sz="2800" b="0" dirty="0">
                <a:solidFill>
                  <a:srgbClr val="00213A"/>
                </a:solidFill>
              </a:rPr>
              <a:t>         3.  Trabajo de mesas </a:t>
            </a:r>
            <a:endParaRPr lang="es-CO" sz="2800" b="0" dirty="0">
              <a:solidFill>
                <a:srgbClr val="00213A"/>
              </a:solidFill>
            </a:endParaRPr>
          </a:p>
          <a:p>
            <a:pPr algn="just">
              <a:buNone/>
            </a:pPr>
            <a:r>
              <a:rPr lang="es-ES" sz="2800" b="0" dirty="0">
                <a:solidFill>
                  <a:srgbClr val="00213A"/>
                </a:solidFill>
              </a:rPr>
              <a:t>         4.    Varios</a:t>
            </a:r>
            <a:endParaRPr lang="es-CO" sz="2800" b="0" dirty="0">
              <a:solidFill>
                <a:srgbClr val="00213A"/>
              </a:solidFill>
            </a:endParaRPr>
          </a:p>
          <a:p>
            <a:pPr algn="ctr">
              <a:buNone/>
            </a:pPr>
            <a:endParaRPr lang="es-CO" altLang="es-CO" sz="2400" dirty="0">
              <a:solidFill>
                <a:srgbClr val="7030A0"/>
              </a:solidFill>
              <a:latin typeface="Constantia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s-CO" altLang="es-CO" sz="2400" dirty="0">
              <a:solidFill>
                <a:srgbClr val="898989"/>
              </a:solidFill>
              <a:latin typeface="Constantia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s-CO" altLang="es-CO" sz="2400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Rectángulo"/>
          <p:cNvSpPr>
            <a:spLocks noChangeArrowheads="1"/>
          </p:cNvSpPr>
          <p:nvPr/>
        </p:nvSpPr>
        <p:spPr bwMode="auto">
          <a:xfrm>
            <a:off x="468313" y="915988"/>
            <a:ext cx="80645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CO" sz="140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s-MX" altLang="es-CO" sz="140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s-MX" altLang="es-CO" sz="140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0"/>
              </a:lnSpc>
              <a:spcBef>
                <a:spcPct val="0"/>
              </a:spcBef>
              <a:buFontTx/>
              <a:buNone/>
            </a:pPr>
            <a:endParaRPr lang="es-MX" altLang="es-CO" sz="140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CO" sz="1400">
                <a:latin typeface="Arial" charset="0"/>
                <a:cs typeface="Arial" charset="0"/>
              </a:rPr>
              <a:t>	    	</a:t>
            </a:r>
            <a:endParaRPr lang="es-ES" altLang="es-CO" sz="1400">
              <a:latin typeface="Arial" charset="0"/>
              <a:cs typeface="Arial" charset="0"/>
            </a:endParaRPr>
          </a:p>
        </p:txBody>
      </p:sp>
      <p:grpSp>
        <p:nvGrpSpPr>
          <p:cNvPr id="30723" name="4 Grupo"/>
          <p:cNvGrpSpPr>
            <a:grpSpLocks/>
          </p:cNvGrpSpPr>
          <p:nvPr/>
        </p:nvGrpSpPr>
        <p:grpSpPr bwMode="auto">
          <a:xfrm>
            <a:off x="100013" y="174625"/>
            <a:ext cx="2168525" cy="1590675"/>
            <a:chOff x="2340689" y="0"/>
            <a:chExt cx="6803311" cy="6237312"/>
          </a:xfrm>
        </p:grpSpPr>
        <p:pic>
          <p:nvPicPr>
            <p:cNvPr id="307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689" y="0"/>
              <a:ext cx="6803311" cy="623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5 Rectángulo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3491880" y="4365102"/>
              <a:ext cx="4752528" cy="57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4" name="2 Título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rgbClr val="7030A0"/>
                </a:solidFill>
                <a:latin typeface="Constantia" pitchFamily="18" charset="0"/>
                <a:cs typeface="Arial" charset="0"/>
              </a:rPr>
              <a:t>ALIANZA POR LA SALUD PÚBLICA</a:t>
            </a:r>
          </a:p>
        </p:txBody>
      </p:sp>
      <p:sp>
        <p:nvSpPr>
          <p:cNvPr id="30725" name="3 Marcador de contenido"/>
          <p:cNvSpPr txBox="1">
            <a:spLocks/>
          </p:cNvSpPr>
          <p:nvPr/>
        </p:nvSpPr>
        <p:spPr bwMode="auto">
          <a:xfrm>
            <a:off x="466725" y="17843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Font typeface="Arial" charset="0"/>
              <a:buNone/>
            </a:pPr>
            <a:endParaRPr lang="es-CO" altLang="es-CO">
              <a:solidFill>
                <a:srgbClr val="898989"/>
              </a:solidFill>
              <a:latin typeface="Constantia" pitchFamily="18" charset="0"/>
              <a:cs typeface="Arial" charset="0"/>
            </a:endParaRPr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83950215"/>
              </p:ext>
            </p:extLst>
          </p:nvPr>
        </p:nvGraphicFramePr>
        <p:xfrm>
          <a:off x="261045" y="1743075"/>
          <a:ext cx="86409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0727" name="9 CuadroTexto"/>
          <p:cNvSpPr txBox="1">
            <a:spLocks noChangeArrowheads="1"/>
          </p:cNvSpPr>
          <p:nvPr/>
        </p:nvSpPr>
        <p:spPr bwMode="auto">
          <a:xfrm>
            <a:off x="2124075" y="765175"/>
            <a:ext cx="612058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s-CO" altLang="es-CO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</a:t>
            </a:r>
            <a:r>
              <a:rPr lang="es-CO" altLang="es-CO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PROGRAMACIÒN DE PLENARIAS</a:t>
            </a:r>
            <a:r>
              <a:rPr lang="es-ES" altLang="es-CO" sz="2400" dirty="0" smtClean="0">
                <a:solidFill>
                  <a:srgbClr val="00213A"/>
                </a:solidFill>
              </a:rPr>
              <a:t>- 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es-ES" altLang="es-CO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       CONVERSATORIOS -</a:t>
            </a:r>
            <a:r>
              <a:rPr lang="es-CO" altLang="es-CO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s-CO" altLang="es-CO" sz="2400" dirty="0">
                <a:solidFill>
                  <a:srgbClr val="FF0000"/>
                </a:solidFill>
                <a:latin typeface="Arial" charset="0"/>
                <a:cs typeface="Arial" charset="0"/>
              </a:rPr>
              <a:t>2014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Rectángulo"/>
          <p:cNvSpPr>
            <a:spLocks noChangeArrowheads="1"/>
          </p:cNvSpPr>
          <p:nvPr/>
        </p:nvSpPr>
        <p:spPr bwMode="auto">
          <a:xfrm>
            <a:off x="468313" y="915988"/>
            <a:ext cx="80645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CO" sz="140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s-MX" altLang="es-CO" sz="140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s-MX" altLang="es-CO" sz="140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0"/>
              </a:lnSpc>
              <a:spcBef>
                <a:spcPct val="0"/>
              </a:spcBef>
              <a:buFontTx/>
              <a:buNone/>
            </a:pPr>
            <a:endParaRPr lang="es-MX" altLang="es-CO" sz="140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CO" sz="1400">
                <a:latin typeface="Arial" charset="0"/>
                <a:cs typeface="Arial" charset="0"/>
              </a:rPr>
              <a:t>	    	</a:t>
            </a:r>
            <a:endParaRPr lang="es-ES" altLang="es-CO" sz="1400">
              <a:latin typeface="Arial" charset="0"/>
              <a:cs typeface="Arial" charset="0"/>
            </a:endParaRPr>
          </a:p>
        </p:txBody>
      </p:sp>
      <p:grpSp>
        <p:nvGrpSpPr>
          <p:cNvPr id="2" name="4 Grupo"/>
          <p:cNvGrpSpPr>
            <a:grpSpLocks/>
          </p:cNvGrpSpPr>
          <p:nvPr/>
        </p:nvGrpSpPr>
        <p:grpSpPr bwMode="auto">
          <a:xfrm>
            <a:off x="100013" y="174625"/>
            <a:ext cx="2168525" cy="1590675"/>
            <a:chOff x="2340689" y="0"/>
            <a:chExt cx="6803311" cy="6237312"/>
          </a:xfrm>
        </p:grpSpPr>
        <p:pic>
          <p:nvPicPr>
            <p:cNvPr id="307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689" y="0"/>
              <a:ext cx="6803311" cy="623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5 Rectángulo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3491880" y="4365102"/>
              <a:ext cx="4752528" cy="57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4" name="2 Título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rgbClr val="7030A0"/>
                </a:solidFill>
                <a:latin typeface="Constantia" pitchFamily="18" charset="0"/>
                <a:cs typeface="Arial" charset="0"/>
              </a:rPr>
              <a:t>ALIANZA POR LA SALUD PÚBLICA</a:t>
            </a:r>
          </a:p>
        </p:txBody>
      </p:sp>
      <p:sp>
        <p:nvSpPr>
          <p:cNvPr id="30725" name="3 Marcador de contenido"/>
          <p:cNvSpPr txBox="1">
            <a:spLocks/>
          </p:cNvSpPr>
          <p:nvPr/>
        </p:nvSpPr>
        <p:spPr bwMode="auto">
          <a:xfrm>
            <a:off x="466725" y="17843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Font typeface="Arial" charset="0"/>
              <a:buNone/>
            </a:pPr>
            <a:endParaRPr lang="es-CO" altLang="es-CO">
              <a:solidFill>
                <a:srgbClr val="898989"/>
              </a:solidFill>
              <a:latin typeface="Constantia" pitchFamily="18" charset="0"/>
              <a:cs typeface="Arial" charset="0"/>
            </a:endParaRPr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83950215"/>
              </p:ext>
            </p:extLst>
          </p:nvPr>
        </p:nvGraphicFramePr>
        <p:xfrm>
          <a:off x="251520" y="1772816"/>
          <a:ext cx="86409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0727" name="9 CuadroTexto"/>
          <p:cNvSpPr txBox="1">
            <a:spLocks noChangeArrowheads="1"/>
          </p:cNvSpPr>
          <p:nvPr/>
        </p:nvSpPr>
        <p:spPr bwMode="auto">
          <a:xfrm>
            <a:off x="2124075" y="765175"/>
            <a:ext cx="612058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s-CO" altLang="es-CO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</a:t>
            </a:r>
            <a:r>
              <a:rPr lang="es-CO" altLang="es-CO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PROGRAMACIÒN DE PLENARIAS</a:t>
            </a:r>
            <a:r>
              <a:rPr lang="es-ES" altLang="es-CO" sz="2400" dirty="0" smtClean="0">
                <a:solidFill>
                  <a:srgbClr val="00213A"/>
                </a:solidFill>
              </a:rPr>
              <a:t>- 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es-ES" altLang="es-CO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       CONVERSATORIOS -</a:t>
            </a:r>
            <a:r>
              <a:rPr lang="es-CO" altLang="es-CO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s-CO" altLang="es-CO" sz="2400" dirty="0">
                <a:solidFill>
                  <a:srgbClr val="FF0000"/>
                </a:solidFill>
                <a:latin typeface="Arial" charset="0"/>
                <a:cs typeface="Arial" charset="0"/>
              </a:rPr>
              <a:t>2014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Rectángulo"/>
          <p:cNvSpPr>
            <a:spLocks noChangeArrowheads="1"/>
          </p:cNvSpPr>
          <p:nvPr/>
        </p:nvSpPr>
        <p:spPr bwMode="auto">
          <a:xfrm>
            <a:off x="468313" y="915988"/>
            <a:ext cx="80645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CO" sz="140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s-MX" altLang="es-CO" sz="140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s-MX" altLang="es-CO" sz="140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0"/>
              </a:lnSpc>
              <a:spcBef>
                <a:spcPct val="0"/>
              </a:spcBef>
              <a:buFontTx/>
              <a:buNone/>
            </a:pPr>
            <a:endParaRPr lang="es-MX" altLang="es-CO" sz="140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CO" sz="1400">
                <a:latin typeface="Arial" charset="0"/>
                <a:cs typeface="Arial" charset="0"/>
              </a:rPr>
              <a:t>	    	</a:t>
            </a:r>
            <a:endParaRPr lang="es-ES" altLang="es-CO" sz="1400">
              <a:latin typeface="Arial" charset="0"/>
              <a:cs typeface="Arial" charset="0"/>
            </a:endParaRPr>
          </a:p>
        </p:txBody>
      </p:sp>
      <p:grpSp>
        <p:nvGrpSpPr>
          <p:cNvPr id="31747" name="4 Grupo"/>
          <p:cNvGrpSpPr>
            <a:grpSpLocks/>
          </p:cNvGrpSpPr>
          <p:nvPr/>
        </p:nvGrpSpPr>
        <p:grpSpPr bwMode="auto">
          <a:xfrm>
            <a:off x="100013" y="174625"/>
            <a:ext cx="2168525" cy="1590675"/>
            <a:chOff x="2340689" y="0"/>
            <a:chExt cx="6803311" cy="6237312"/>
          </a:xfrm>
        </p:grpSpPr>
        <p:pic>
          <p:nvPicPr>
            <p:cNvPr id="3175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689" y="0"/>
              <a:ext cx="6803311" cy="623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4" name="5 Rectángulo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3491880" y="4365102"/>
              <a:ext cx="4752528" cy="57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8" name="2 Título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rgbClr val="7030A0"/>
                </a:solidFill>
                <a:latin typeface="Constantia" pitchFamily="18" charset="0"/>
                <a:cs typeface="Arial" charset="0"/>
              </a:rPr>
              <a:t>ALIANZA POR LA SALUD PÚBLICA</a:t>
            </a:r>
          </a:p>
        </p:txBody>
      </p:sp>
      <p:sp>
        <p:nvSpPr>
          <p:cNvPr id="31749" name="3 Marcador de contenido"/>
          <p:cNvSpPr txBox="1">
            <a:spLocks/>
          </p:cNvSpPr>
          <p:nvPr/>
        </p:nvSpPr>
        <p:spPr bwMode="auto">
          <a:xfrm>
            <a:off x="482910" y="192881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Font typeface="Arial" charset="0"/>
              <a:buNone/>
            </a:pPr>
            <a:endParaRPr lang="es-CO" altLang="es-CO">
              <a:solidFill>
                <a:srgbClr val="898989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31750" name="8 CuadroTexto"/>
          <p:cNvSpPr txBox="1">
            <a:spLocks noChangeArrowheads="1"/>
          </p:cNvSpPr>
          <p:nvPr/>
        </p:nvSpPr>
        <p:spPr bwMode="auto">
          <a:xfrm>
            <a:off x="2892425" y="1557338"/>
            <a:ext cx="5278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>
                <a:solidFill>
                  <a:srgbClr val="FF0000"/>
                </a:solidFill>
                <a:latin typeface="Arial" charset="0"/>
                <a:cs typeface="Arial" charset="0"/>
              </a:rPr>
              <a:t>TEMAS DE ACTUALIZACION  </a:t>
            </a:r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914448"/>
              </p:ext>
            </p:extLst>
          </p:nvPr>
        </p:nvGraphicFramePr>
        <p:xfrm>
          <a:off x="914400" y="2095624"/>
          <a:ext cx="8229600" cy="3517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1752" name="1 Marcador de contenido"/>
          <p:cNvSpPr txBox="1">
            <a:spLocks/>
          </p:cNvSpPr>
          <p:nvPr/>
        </p:nvSpPr>
        <p:spPr bwMode="auto">
          <a:xfrm>
            <a:off x="2700338" y="692150"/>
            <a:ext cx="6046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buFont typeface="Arial" charset="0"/>
              <a:buNone/>
            </a:pPr>
            <a:r>
              <a:rPr lang="es-CO" altLang="es-CO" sz="2800" dirty="0">
                <a:solidFill>
                  <a:srgbClr val="7030A0"/>
                </a:solidFill>
                <a:latin typeface="Constantia" pitchFamily="18" charset="0"/>
                <a:cs typeface="Arial" charset="0"/>
              </a:rPr>
              <a:t>Propuesta de Trabajo Año 2014</a:t>
            </a:r>
          </a:p>
          <a:p>
            <a:pPr algn="r">
              <a:buFont typeface="Arial" charset="0"/>
              <a:buNone/>
            </a:pPr>
            <a:endParaRPr lang="es-CO" altLang="es-CO" b="0" dirty="0">
              <a:solidFill>
                <a:srgbClr val="7030A0"/>
              </a:solidFill>
              <a:latin typeface="Constantia" pitchFamily="18" charset="0"/>
              <a:cs typeface="Arial" charset="0"/>
            </a:endParaRPr>
          </a:p>
          <a:p>
            <a:pPr algn="r">
              <a:buFont typeface="Arial" charset="0"/>
              <a:buNone/>
            </a:pPr>
            <a:endParaRPr lang="es-CO" altLang="es-CO" sz="2400" dirty="0">
              <a:solidFill>
                <a:srgbClr val="898989"/>
              </a:solidFill>
              <a:latin typeface="Constantia" pitchFamily="18" charset="0"/>
              <a:cs typeface="Arial" charset="0"/>
            </a:endParaRPr>
          </a:p>
          <a:p>
            <a:pPr algn="r">
              <a:buFont typeface="Arial" charset="0"/>
              <a:buNone/>
            </a:pPr>
            <a:endParaRPr lang="es-CO" altLang="es-CO" dirty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Rectángulo"/>
          <p:cNvSpPr>
            <a:spLocks noChangeArrowheads="1"/>
          </p:cNvSpPr>
          <p:nvPr/>
        </p:nvSpPr>
        <p:spPr bwMode="auto">
          <a:xfrm>
            <a:off x="468313" y="915988"/>
            <a:ext cx="80645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CO" sz="140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s-MX" altLang="es-CO" sz="140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s-MX" altLang="es-CO" sz="140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0"/>
              </a:lnSpc>
              <a:spcBef>
                <a:spcPct val="0"/>
              </a:spcBef>
              <a:buFontTx/>
              <a:buNone/>
            </a:pPr>
            <a:endParaRPr lang="es-MX" altLang="es-CO" sz="140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CO" sz="1400">
                <a:latin typeface="Arial" charset="0"/>
                <a:cs typeface="Arial" charset="0"/>
              </a:rPr>
              <a:t>	    	</a:t>
            </a:r>
            <a:endParaRPr lang="es-ES" altLang="es-CO" sz="1400">
              <a:latin typeface="Arial" charset="0"/>
              <a:cs typeface="Arial" charset="0"/>
            </a:endParaRPr>
          </a:p>
        </p:txBody>
      </p:sp>
      <p:grpSp>
        <p:nvGrpSpPr>
          <p:cNvPr id="32771" name="4 Grupo"/>
          <p:cNvGrpSpPr>
            <a:grpSpLocks/>
          </p:cNvGrpSpPr>
          <p:nvPr/>
        </p:nvGrpSpPr>
        <p:grpSpPr bwMode="auto">
          <a:xfrm>
            <a:off x="100013" y="174625"/>
            <a:ext cx="2168525" cy="1590675"/>
            <a:chOff x="2340689" y="0"/>
            <a:chExt cx="6803311" cy="6237312"/>
          </a:xfrm>
        </p:grpSpPr>
        <p:pic>
          <p:nvPicPr>
            <p:cNvPr id="3277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689" y="0"/>
              <a:ext cx="6803311" cy="623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5 Rectángulo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3491880" y="4365102"/>
              <a:ext cx="4752528" cy="57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2" name="2 Título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rgbClr val="7030A0"/>
                </a:solidFill>
                <a:latin typeface="Constantia" pitchFamily="18" charset="0"/>
                <a:cs typeface="Arial" charset="0"/>
              </a:rPr>
              <a:t>ALIANZA POR LA SALUD PÚBLICA</a:t>
            </a:r>
          </a:p>
        </p:txBody>
      </p:sp>
      <p:sp>
        <p:nvSpPr>
          <p:cNvPr id="32773" name="3 Marcador de contenido"/>
          <p:cNvSpPr txBox="1">
            <a:spLocks/>
          </p:cNvSpPr>
          <p:nvPr/>
        </p:nvSpPr>
        <p:spPr bwMode="auto">
          <a:xfrm>
            <a:off x="466725" y="1700213"/>
            <a:ext cx="822960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Font typeface="Arial" charset="0"/>
              <a:buNone/>
            </a:pPr>
            <a:endParaRPr lang="es-CO" altLang="es-CO">
              <a:solidFill>
                <a:srgbClr val="898989"/>
              </a:solidFill>
              <a:latin typeface="Constantia" pitchFamily="18" charset="0"/>
              <a:cs typeface="Arial" charset="0"/>
            </a:endParaRPr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853275"/>
              </p:ext>
            </p:extLst>
          </p:nvPr>
        </p:nvGraphicFramePr>
        <p:xfrm>
          <a:off x="457200" y="2071389"/>
          <a:ext cx="8229600" cy="366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2775" name="1 Marcador de contenido"/>
          <p:cNvSpPr txBox="1">
            <a:spLocks/>
          </p:cNvSpPr>
          <p:nvPr/>
        </p:nvSpPr>
        <p:spPr bwMode="auto">
          <a:xfrm>
            <a:off x="2627313" y="620713"/>
            <a:ext cx="6046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buFont typeface="Arial" charset="0"/>
              <a:buNone/>
            </a:pPr>
            <a:r>
              <a:rPr lang="es-CO" altLang="es-CO" sz="2800" dirty="0">
                <a:solidFill>
                  <a:srgbClr val="7030A0"/>
                </a:solidFill>
                <a:latin typeface="Constantia" pitchFamily="18" charset="0"/>
                <a:cs typeface="Arial" charset="0"/>
              </a:rPr>
              <a:t>Propuesta de Trabajo Año </a:t>
            </a:r>
            <a:r>
              <a:rPr lang="es-CO" altLang="es-CO" sz="2800" dirty="0" smtClean="0">
                <a:solidFill>
                  <a:srgbClr val="7030A0"/>
                </a:solidFill>
                <a:latin typeface="Constantia" pitchFamily="18" charset="0"/>
                <a:cs typeface="Arial" charset="0"/>
              </a:rPr>
              <a:t>2014</a:t>
            </a:r>
          </a:p>
          <a:p>
            <a:pPr algn="r">
              <a:buFont typeface="Arial" charset="0"/>
              <a:buNone/>
            </a:pPr>
            <a:endParaRPr lang="es-CO" altLang="es-CO" dirty="0">
              <a:solidFill>
                <a:srgbClr val="7030A0"/>
              </a:solidFill>
              <a:latin typeface="Constantia" pitchFamily="18" charset="0"/>
              <a:cs typeface="Arial" charset="0"/>
            </a:endParaRPr>
          </a:p>
          <a:p>
            <a:pPr algn="r">
              <a:buFont typeface="Arial" charset="0"/>
              <a:buNone/>
            </a:pPr>
            <a:endParaRPr lang="es-CO" altLang="es-CO" sz="2400" dirty="0">
              <a:solidFill>
                <a:srgbClr val="898989"/>
              </a:solidFill>
              <a:latin typeface="Constantia" pitchFamily="18" charset="0"/>
              <a:cs typeface="Arial" charset="0"/>
            </a:endParaRPr>
          </a:p>
          <a:p>
            <a:pPr algn="r">
              <a:buFont typeface="Arial" charset="0"/>
              <a:buNone/>
            </a:pPr>
            <a:endParaRPr lang="es-CO" altLang="es-CO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2776" name="8 CuadroTexto"/>
          <p:cNvSpPr txBox="1">
            <a:spLocks noChangeArrowheads="1"/>
          </p:cNvSpPr>
          <p:nvPr/>
        </p:nvSpPr>
        <p:spPr bwMode="auto">
          <a:xfrm>
            <a:off x="2892425" y="1557338"/>
            <a:ext cx="4281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CÀTEDRA ITINERANTE</a:t>
            </a:r>
            <a:endParaRPr lang="es-CO" altLang="es-CO" sz="2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4 Grupo"/>
          <p:cNvGrpSpPr>
            <a:grpSpLocks/>
          </p:cNvGrpSpPr>
          <p:nvPr/>
        </p:nvGrpSpPr>
        <p:grpSpPr bwMode="auto">
          <a:xfrm>
            <a:off x="100013" y="174625"/>
            <a:ext cx="2168525" cy="1590675"/>
            <a:chOff x="2340689" y="0"/>
            <a:chExt cx="6803311" cy="6237312"/>
          </a:xfrm>
        </p:grpSpPr>
        <p:pic>
          <p:nvPicPr>
            <p:cNvPr id="4608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689" y="0"/>
              <a:ext cx="6803311" cy="623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6" name="5 Rectángulo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3491880" y="4365102"/>
              <a:ext cx="4752528" cy="57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3" name="2 Título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rgbClr val="7030A0"/>
                </a:solidFill>
                <a:latin typeface="Constantia" pitchFamily="18" charset="0"/>
                <a:cs typeface="Arial" charset="0"/>
              </a:rPr>
              <a:t>ALIANZA POR LA SALUD PÚBLICA</a:t>
            </a:r>
          </a:p>
        </p:txBody>
      </p:sp>
      <p:sp>
        <p:nvSpPr>
          <p:cNvPr id="8" name="7 Subtítulo"/>
          <p:cNvSpPr>
            <a:spLocks noGrp="1"/>
          </p:cNvSpPr>
          <p:nvPr>
            <p:ph type="subTitle" idx="4294967295"/>
          </p:nvPr>
        </p:nvSpPr>
        <p:spPr>
          <a:xfrm>
            <a:off x="500063" y="2060575"/>
            <a:ext cx="8215312" cy="244792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es-CO" kern="1200" dirty="0" smtClean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s-CO" sz="5400" kern="1200" dirty="0" smtClean="0">
                <a:solidFill>
                  <a:schemeClr val="accent3">
                    <a:lumMod val="50000"/>
                  </a:schemeClr>
                </a:solidFill>
                <a:ea typeface="+mn-ea"/>
              </a:rPr>
              <a:t>Muchas gracias…..</a:t>
            </a:r>
            <a:endParaRPr lang="es-CO" sz="5400" kern="1200" dirty="0">
              <a:solidFill>
                <a:schemeClr val="accent3">
                  <a:lumMod val="50000"/>
                </a:schemeClr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viso 12 Games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1_Aviso 12 Gam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viso 12 Games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10073</TotalTime>
  <Words>259</Words>
  <Application>Microsoft Office PowerPoint</Application>
  <PresentationFormat>Presentación en pantalla (4:3)</PresentationFormat>
  <Paragraphs>79</Paragraphs>
  <Slides>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Constantia</vt:lpstr>
      <vt:lpstr>1_Aviso 12 Games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Fernando Baron Lopez</dc:creator>
  <cp:lastModifiedBy>Bogota Mondragon, Elizabeth</cp:lastModifiedBy>
  <cp:revision>763</cp:revision>
  <dcterms:created xsi:type="dcterms:W3CDTF">2006-06-22T21:33:36Z</dcterms:created>
  <dcterms:modified xsi:type="dcterms:W3CDTF">2014-03-13T19:22:26Z</dcterms:modified>
</cp:coreProperties>
</file>